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7" r:id="rId4"/>
    <p:sldId id="259" r:id="rId5"/>
    <p:sldId id="266" r:id="rId6"/>
    <p:sldId id="262" r:id="rId7"/>
    <p:sldId id="260" r:id="rId8"/>
    <p:sldId id="263" r:id="rId9"/>
    <p:sldId id="264"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CCD8EDA-4818-4F13-B021-169F0B42503A}"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9293-8CFC-488C-BA9C-B245014A32EB}"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D8EDA-4818-4F13-B021-169F0B42503A}"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9293-8CFC-488C-BA9C-B245014A32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D8EDA-4818-4F13-B021-169F0B42503A}"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9293-8CFC-488C-BA9C-B245014A32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D8EDA-4818-4F13-B021-169F0B42503A}"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9293-8CFC-488C-BA9C-B245014A32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FCCD8EDA-4818-4F13-B021-169F0B42503A}" type="datetimeFigureOut">
              <a:rPr lang="en-US" smtClean="0"/>
              <a:t>3/11/2015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48549293-8CFC-488C-BA9C-B245014A32E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D8EDA-4818-4F13-B021-169F0B42503A}"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9293-8CFC-488C-BA9C-B245014A32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D8EDA-4818-4F13-B021-169F0B42503A}" type="datetimeFigureOut">
              <a:rPr lang="en-US" smtClean="0"/>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9293-8CFC-488C-BA9C-B245014A32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D8EDA-4818-4F13-B021-169F0B42503A}" type="datetimeFigureOut">
              <a:rPr lang="en-US" smtClean="0"/>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9293-8CFC-488C-BA9C-B245014A32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D8EDA-4818-4F13-B021-169F0B42503A}" type="datetimeFigureOut">
              <a:rPr lang="en-US" smtClean="0"/>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9293-8CFC-488C-BA9C-B245014A32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D8EDA-4818-4F13-B021-169F0B42503A}"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9293-8CFC-488C-BA9C-B245014A32EB}"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CCD8EDA-4818-4F13-B021-169F0B42503A}"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9293-8CFC-488C-BA9C-B245014A32EB}"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CCD8EDA-4818-4F13-B021-169F0B42503A}" type="datetimeFigureOut">
              <a:rPr lang="en-US" smtClean="0"/>
              <a:t>3/11/2015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8549293-8CFC-488C-BA9C-B245014A32E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Energy in Our Climate System</a:t>
            </a:r>
            <a:endParaRPr lang="en-US" dirty="0"/>
          </a:p>
        </p:txBody>
      </p:sp>
    </p:spTree>
    <p:extLst>
      <p:ext uri="{BB962C8B-B14F-4D97-AF65-F5344CB8AC3E}">
        <p14:creationId xmlns:p14="http://schemas.microsoft.com/office/powerpoint/2010/main" val="300972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sp>
        <p:nvSpPr>
          <p:cNvPr id="3" name="Content Placeholder 2"/>
          <p:cNvSpPr>
            <a:spLocks noGrp="1"/>
          </p:cNvSpPr>
          <p:nvPr>
            <p:ph idx="1"/>
          </p:nvPr>
        </p:nvSpPr>
        <p:spPr/>
        <p:txBody>
          <a:bodyPr/>
          <a:lstStyle/>
          <a:p>
            <a:r>
              <a:rPr lang="en-US" dirty="0" smtClean="0"/>
              <a:t>Volcanic eruptions, meteorite impacts, and changes in Earth’s orbit affect the energy in our climate system in different ways.  What do the they all have in common?  </a:t>
            </a:r>
            <a:endParaRPr lang="en-US" dirty="0"/>
          </a:p>
        </p:txBody>
      </p:sp>
    </p:spTree>
    <p:extLst>
      <p:ext uri="{BB962C8B-B14F-4D97-AF65-F5344CB8AC3E}">
        <p14:creationId xmlns:p14="http://schemas.microsoft.com/office/powerpoint/2010/main" val="61564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Question</a:t>
            </a:r>
            <a:endParaRPr lang="en-US" dirty="0"/>
          </a:p>
        </p:txBody>
      </p:sp>
      <p:sp>
        <p:nvSpPr>
          <p:cNvPr id="3" name="Content Placeholder 2"/>
          <p:cNvSpPr>
            <a:spLocks noGrp="1"/>
          </p:cNvSpPr>
          <p:nvPr>
            <p:ph idx="1"/>
          </p:nvPr>
        </p:nvSpPr>
        <p:spPr/>
        <p:txBody>
          <a:bodyPr/>
          <a:lstStyle/>
          <a:p>
            <a:r>
              <a:rPr lang="en-US" dirty="0" smtClean="0"/>
              <a:t>Let’s put it all together.  Draw a picture of the main source of energy to our climate system and some of the things that affect that energy.  You may want to label your picture.  </a:t>
            </a:r>
            <a:endParaRPr lang="en-US" dirty="0"/>
          </a:p>
        </p:txBody>
      </p:sp>
    </p:spTree>
    <p:extLst>
      <p:ext uri="{BB962C8B-B14F-4D97-AF65-F5344CB8AC3E}">
        <p14:creationId xmlns:p14="http://schemas.microsoft.com/office/powerpoint/2010/main" val="61564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vs. Weather</a:t>
            </a:r>
            <a:endParaRPr lang="en-US" dirty="0"/>
          </a:p>
        </p:txBody>
      </p:sp>
      <p:sp>
        <p:nvSpPr>
          <p:cNvPr id="3" name="Content Placeholder 2"/>
          <p:cNvSpPr>
            <a:spLocks noGrp="1"/>
          </p:cNvSpPr>
          <p:nvPr>
            <p:ph idx="1"/>
          </p:nvPr>
        </p:nvSpPr>
        <p:spPr/>
        <p:txBody>
          <a:bodyPr>
            <a:normAutofit/>
          </a:bodyPr>
          <a:lstStyle/>
          <a:p>
            <a:r>
              <a:rPr lang="en-US" dirty="0" smtClean="0"/>
              <a:t>Climate – average, year-after-year conditions of temperature, precipitation, winds, and clouds in an area (think long period of time)</a:t>
            </a:r>
          </a:p>
          <a:p>
            <a:pPr lvl="1"/>
            <a:r>
              <a:rPr lang="en-US" dirty="0" smtClean="0"/>
              <a:t>Ex: Michigan has hot summers and cold winters.</a:t>
            </a:r>
          </a:p>
          <a:p>
            <a:endParaRPr lang="en-US" dirty="0"/>
          </a:p>
          <a:p>
            <a:r>
              <a:rPr lang="en-US" dirty="0" smtClean="0"/>
              <a:t>Weather – day-to-day conditions of a given location (think short period of time)</a:t>
            </a:r>
          </a:p>
          <a:p>
            <a:pPr lvl="1"/>
            <a:r>
              <a:rPr lang="en-US" dirty="0" smtClean="0"/>
              <a:t>Ex: Today in Macomb, MI, it is going to be 56 degrees Fahrenheit.</a:t>
            </a:r>
            <a:endParaRPr lang="en-US" dirty="0"/>
          </a:p>
        </p:txBody>
      </p:sp>
      <p:pic>
        <p:nvPicPr>
          <p:cNvPr id="1026" name="Picture 2" descr="http://4.bp.blogspot.com/-nu0SowAr5X0/UGp4ZEg7SqI/AAAAAAAAALg/SbVLKc2aOkA/s1600/ShortTermVSLongterm.png"/>
          <p:cNvPicPr>
            <a:picLocks noChangeAspect="1" noChangeArrowheads="1"/>
          </p:cNvPicPr>
          <p:nvPr/>
        </p:nvPicPr>
        <p:blipFill rotWithShape="1">
          <a:blip r:embed="rId2">
            <a:extLst>
              <a:ext uri="{28A0092B-C50C-407E-A947-70E740481C1C}">
                <a14:useLocalDpi xmlns:a14="http://schemas.microsoft.com/office/drawing/2010/main" val="0"/>
              </a:ext>
            </a:extLst>
          </a:blip>
          <a:srcRect t="28360" r="10232"/>
          <a:stretch/>
        </p:blipFill>
        <p:spPr bwMode="auto">
          <a:xfrm>
            <a:off x="2781719" y="5056009"/>
            <a:ext cx="3314281" cy="15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3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Question</a:t>
            </a:r>
            <a:endParaRPr lang="en-US" dirty="0"/>
          </a:p>
        </p:txBody>
      </p:sp>
      <p:sp>
        <p:nvSpPr>
          <p:cNvPr id="3" name="Content Placeholder 2"/>
          <p:cNvSpPr>
            <a:spLocks noGrp="1"/>
          </p:cNvSpPr>
          <p:nvPr>
            <p:ph idx="1"/>
          </p:nvPr>
        </p:nvSpPr>
        <p:spPr/>
        <p:txBody>
          <a:bodyPr/>
          <a:lstStyle/>
          <a:p>
            <a:r>
              <a:rPr lang="en-US" dirty="0" smtClean="0"/>
              <a:t>Draw a picture of what you believe to be the main source of energy to our climate system.  It’s ok to guess.</a:t>
            </a:r>
            <a:endParaRPr lang="en-US" dirty="0"/>
          </a:p>
        </p:txBody>
      </p:sp>
    </p:spTree>
    <p:extLst>
      <p:ext uri="{BB962C8B-B14F-4D97-AF65-F5344CB8AC3E}">
        <p14:creationId xmlns:p14="http://schemas.microsoft.com/office/powerpoint/2010/main" val="169585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Were you correct?</a:t>
            </a:r>
            <a:endParaRPr lang="en-US" dirty="0"/>
          </a:p>
        </p:txBody>
      </p:sp>
      <p:sp>
        <p:nvSpPr>
          <p:cNvPr id="4" name="Text Placeholder 3"/>
          <p:cNvSpPr>
            <a:spLocks noGrp="1"/>
          </p:cNvSpPr>
          <p:nvPr>
            <p:ph type="body" sz="half" idx="2"/>
          </p:nvPr>
        </p:nvSpPr>
        <p:spPr/>
        <p:txBody>
          <a:bodyPr/>
          <a:lstStyle/>
          <a:p>
            <a:r>
              <a:rPr lang="en-US" dirty="0" smtClean="0"/>
              <a:t>The sun is the primary source of Energy to Earth’s climate system.</a:t>
            </a:r>
            <a:endParaRPr lang="en-US" dirty="0"/>
          </a:p>
        </p:txBody>
      </p:sp>
      <p:sp>
        <p:nvSpPr>
          <p:cNvPr id="7" name="AutoShape 6" descr="data:image/jpeg;base64,/9j/4AAQSkZJRgABAQAAAQABAAD/2wCEAAkGBxQSEhUUExQWFRQXFhcXFxgYGBcYGBgaGBUXGRcYFxgYHCggGBolGxwYITEhJSkrLi4uGB8zODMsNygtLisBCgoKDg0OGxAQGywkHyUsLCwsNCwsLCw0LCwsLCwsLCwsLCwsLCwsLCwsLCwsLCwsLCwsLCwsLCwsLCwsLCwsLP/AABEIAL8BCAMBIgACEQEDEQH/xAAcAAABBQEBAQAAAAAAAAAAAAAFAAECAwQGBwj/xAA2EAABAwMCAwcDBQABBAMAAAABABEhAgMxBEESUWEFcYGRobHwIsHRBhMy4fEHFEJSYoKSwv/EABsBAAIDAQEBAAAAAAAAAAAAAAMEAAECBQYH/8QAJhEAAgMAAgICAQUBAQAAAAAAAAECAxESIQQxIkETFDJRYXGxQv/aAAwDAQACEQMRAD8A8QZOyQ+dPn3SWQiQ/C/RIDzSZIKGsEAp2xIxnfHj0TUlkmVGkidBwBSHDnBJO8gwwblzdK5U5dgIEDuA81ZcFLUkAh6fA1As7kksRJxJZmVQHPxVGkKov5D0DJ2DZLvhobvf0ZW0i3w1OazVxfTFIBpaqapJFT8MB4eVVXERBOPzuFCFbCfT+01SmQrKMYH/AJAl9thsd1emeJTQkVKouSevxkuE9YUJg1YDlnZ4fPioEKyqn57pUcsuppWEaWeYHzCelmBeXw0N82T1By7Z2HsFFlZXEimqVjfPwkCQ/UNzU0nEqSIUklZlogydJJQyMnKQSI6urKGSTlm3d/BtkgFCiKnTQ5YdVEJKEEFK7c4i/QDAGABsmNUARkl95bJ8MdSmdQgqTzSTkueqShCwBOykU4Q9G+JFOKU7KymlU2aUCplMUhsy3Ld8eUurBbV9VkACC6y5m1Axsky202PJPcsY6+W35WeaL4mMjIyHz+N1aaeGnhNNP1cNQOSAHwxh9weQwnFqWwpU29yHdXyKUSmsBo6R4Z+c0gzM0nc7YwBvkTscK+3QQ7FngywY7FKijIwCzu8SJLZ8jupyNcDNwpgAtNQhml+jN5O77qNFhyA4DkBzgOWc9FfIpwKRR9JLbj6tt3HUmD4KJHKP8V9Fl36Nsdzhxjc+BTikDm7/ACX+ynIzwM3C0/PDrITV0sSO8fJV15zkk/6T4SSfFQqppaCXiGjd5fu23OGnSZlxwhwp6jhuTfPNIJzVzJLBh9vB1Cmiuunx+Yxsmpqjd+fo3unKiKX9fQOtgmiV2TsD0YCPvHqqlO3S5ZwOpwot8+eCsGxkkmSUKGISCSRVlCCcHz5pnTk8h4+PooUMk6fi5pjhQgkkyShDUAr7dIYu7wzb83O0dN1IWPpB3JIaNgG3ffltky11VDl2A6AMMcku5HRjAoqtEFiCCCxByCMg9VfRb3VtFlxiZWoWySSZJzmTuZ80GVgaMCnR6ek1DjJFO5pAqIiGBIeW3UqrJIkflb7WnaYMF4xkb77+IVtvSEuQDAmPCeSBK4KqwaaGMF3kwwdzAHLBwMqf7fTIbA+AoidESHAgZjHUq3T6Z3HRYdy9mXWAq9OxU6NM4jadsfc9Edo7P4tlQdGRCn6hMkawQLCnRpTU1IDkmOfdlmRU6MgCI+flI6aOr8vv9lPzBVWBKrKhVY8/8RirTKFyz+O/vlbVxHWCaNOZb53KuulExbaVjv0SixnrBShhnpumk8TzUDO4JceGVRxAEMAehfyWi7S4VP7YYu+IYO5cZmAzzOEdMDKJVTbglxGzzg4G4hV1BXXKy+2AIAAYANA3gTuZMlVFbQJorITmmE7KROy1oPiUMoqw0meSgVoA0MmUuGH8Eysyxkikr9LpK7h4aKTUeisooTmp10Fv9Iagj6gKfXwLYVGr/Tly27l+4LXFmeSAqZW3LRpLFVlZLEkmSUIH7Vh1tt2IAOHkh3YgQxIp2fwzhW6e3iZlEbdhxgO7vL79WXIsuw7sazBYs9HG42PSFrs6R4RCzoDgjGXj0RTTaJuFx1eeeD0j1SVnkYHjWC7PZddQJFJIHCCQIDnhpfk5V1jSx44nzR6nRxy+/eiOl7LFQJJAMQ2cCGjqk5eUGUcOWGgIPRSp7Pb6hHv3Lqz2ZzU7PZrbDfxcGPQoP6pluKOdOgb6qZp3Oz432Ks1/ZJ4BXSI3ieS6jT6AF6Wg+h2RG1ons8B2Jjwn0A8ln9QwUuMWeYnRkkAAkmAAHPQAKs6Zl13aHZPDhDdVpMBGj5Gh1FPtHOXtP0VRoJh2Du2zszsN23RrUWizbDb53BYLlvnj5/SahbpiURq+z6Bbpq4gSYYt7nHegWupoNZb6Qx5mQIHiUS1Exsh+otF3IfInub0hN1PvsUlFgmsKN+gAR8/r8rRVSxDbThw+Rnw9VVcoFRpAJJLPAGwxMtOWx1h2LAtA65QoChbTRDPmcjbDsYPqqblNVRJL1VFyTknckn1R1IC4lJpVdQVrJ6KAXflDNmMvstpg5Ip4iQxMAFgXbct5k+aqVzOO5tsyZJ8QFXVTGzP0f8stoDJEK6GbqOiiQpELV2Z2fVeuU26f8AuI8lpLegL6N36b/T1equACKHYnn0C9R0WgsaW1QbIodyDxZgAu246rNYt0aez+3bDQATz5j2WHtDtEkCnYZO5MeXcnlUoL+xKVjkwta7b+qoXS1LRDB+oy/fhcX2l2hTUC9JBnZ+7JV/betFVXFTDhiDO2e9CNUeP6q5Iiqqku42PePZBmEgwPrqQZAWFb9TSzy6wOhBRiEk6dVhZ6BptN0nwZm5NlFdJovpJcQRB/lgyOnPvHhbpNMQCA0sTAeMMTIzt9kY7P0Dli7M/oHXkrrz1CikZNLpSyN6LRGfxlEtHphArcUAksGgswLc8Ijo9LIhc+djkRyUUYbGicFbtLonDMHHrO/zZGLOiAbzWkU00iA6G1nsUn5X0gSOz32KcdmHkiVeqZIazqgylFAvzWg6ns0iQrrulJAqEHfq2Cto1XVXWrwLqRlGTxMxK6z20CbugFVBDB9ujbfOS5zW6Bzhd9aAOEI7R0bFwP7RpQcYqf0G8bympOLOC1WhGBuclh0D7U+KCarTNld52joN2zKAa3RotVuM6SkpLUcdfsuXYAE4EN54HUrHfs/Sehf56I9qdNBMQQGed5bJEZ7lmNkCipxll0oW+gM4HK12ll1HccM/Ngxnl0Rm7bZYb2nD8jmeRkLo12C0oAxiocAnOIYZkZmAz8/uCX7QAioVRiYfIAIz3LJctEcwmIzBNGE0R5d2+VBaLtLO3PO6y1I8ewMuhqaQxJ8B3gz5tHVVn50V7MP5DAMAu/JyIO/JUEIiASGZwfqxgF5nAaBuV2f/ABxoZrutP8afuy4lev8A/GHZz6MV/wDvPjUQmvGznrEvI/b0F6uw66qOJiuT7W0hpqZfQljTUfsgMG4V4x+srdP7lTIjscmLuHFHG9o9lXBQLgx3yMT5x4ITTaNIksSCebmGjn7sEcudokU10HekgEOJ2x8+orl9TeJefKPZYkbgZdWA5YxsOXQLErrpnKqQwokkklCHvfZunpMHhckMXMdMN/i6bQdmAYy5+oFobenz3Qbsu2Q7YLAwDgg7jmAum7LtFxkrwDlssPT3Nxi3otHpjUXaB7dfBFbdFNAVlu0KBGFiv6ikPLy/zmsWP8a/s58pu19eh9brf26ST4bP0HVVaTX1H+VHCCIczPT8qqu4K5IBEM4Bgqiq6MB8x88ki7t/0NGpcca7N16sD7KizUX+Y696oNcAMXy3R9/myus6ummcA/2RugSb+jXBpddm6i25kfZWXLZAagMN+fnyQ+vtOjD+I79lKjtSmlog7vjbwUrnYlgJ1We8NuivsSC4V41AMGVgt36LhBfodwRLDoXV1sDiNIMAOf6TVdk+ooHOC3WuzQbG4kB/Vcx2vouEEbnbkuvtXxsh3aWheS0+cp+UFxTi9L8a5wnkjzbV6RZu0dMKbfCOcn2XbXNFRS9X5h9wuZ7VNNVQGA7OZYQHjp7LVc30dTkpejk79gUyQK+KmqHqBpMgEs0gy2CCEI1VsCnG8lw/QAZA552R/XUSc7t5oZftCoVGAwEEySS30+/guvTMHOIG4GJ7vVOS4PPGVZepYuFVRSScvPPc9PD0CcT3sA0Y9ZQH+kMIh3lhxT3uW2ESsV62BvLnyhj359F0et7ONID5LQOXmguu0xoqYg+IR6p6LzW+gbUFGoN3/lW3AyoqKbQrMj6r2b/inXtoTQA/1VOO7HivGrgnIPdheg/8Udqft1VUQ3EKwHmAHjLSmfH/AH4JeQvjp7HV21ULdVP8SKWDb1Njo64LU9nXdSa+GSHjckbI72v2mLrcNNIrBOY4nOBsCtmh7QppLg1CpwACAztIIH8o8mTEo8foVT5HjnaVqqnII7wgWoMr1X9Ydn3tRUKj+yGJ4RS/eSX5x5BeadsWzTWeIS+RGI8EKTNxWAe8qSFbeKqQgwkkklZR9Q9lad8sy6KikUUwGQ/s207MGCt7Svr53y4rTu3N2T4mfW62ohhs+OW5Qaq+S88n8wE2ur6x8/tV1VUg0jI3S7bl2zoU0qEekFdGTVu/LudELlmhv/aDh1k7HAbHWHbK1Asai7uSegDAADwD+K59j+TwStfzxA+5SOKS1IABlnkwev8AaqvkcLAT6OAtN/R8TvPMOMvsEO1XEKfqz/25DEZPzqjwx52M15LOzPdDSSSQWaGDHHWGPKfN9ZeFb8YD4cgf+XF7rLprdVfHHCAfp3IpwAYEmcdFPWcHDT9J4iTLwIAkZ5khNqPyS+x1RXJL7/4a9BqOAkEw4L+2MlFP+pp5t1w42XL014GwdFbOooqpYhi2ZWZwx6gN9C3ToNLqIgwJb89VppvcQlisOitCmnhE784W2i2KR7K6pPTkWKKl0Be0LRkH8LltZYzj1nEd67rtay4fmuW19hML4yOh48+UTldbZcO8hwRjkAx3dyhFdDOXLyAOYIIM93uum7R0/BTTgn+Wx33f26oJqbf0x1PhzXSps6CSWgbUUUcNLPxfVxREtwgTyfYZ32H1UolfpCyXafnPqujCQCSKq9UcVSYYnZuSHa4mokkueq2XKyHAJYs45th/m6w6gpmtd9C8/RivVZA/iWOOWB4Ph1lrC0XP7WeoJ6IjMVdJGY25GFr7J15sXqblOxkcxuFjbdTxTjJg92W8wtptPUBcdWM9p016m9RTcoLgsfNSv11gPckM2Q5bBYjIxhebfo/9THS1cFc2qj/9f6Xp2rAuj9yg8VLO4K6sLFdHfs5dlbrln0cr+otdWC1N2sgiRA26ZXFau5VzPmux7Xkl/Qn75XL6+xkhAsjgSD0BXauiqdW38qpLhhwkkSkppMPrzs6hqSUO7SuM6I6er6HQjtUy+y+cWekd6lba9A9+syH792xj+lVSSThmI5nDlPcLHvdu7P5VtFIIZ5d/yeuR5LPpHZ9IPdmGOp+Y2VlI4ajPr+Vg0pNEByXz/wDmfHYolSC2J7u9c6xZLf5OVYsk3/JOrG0tGT5ckO7VtOHpDzO+075/pbezrdwCqq6aG4jw00AlqTV9Lk5q8AodoXRTQ4kOwHXbOVUfjPEZrfGzF2Y7VkCgkSA5bd8+cYQrUSTw4eer/PRbtPp6jSTUG5HHc6xU3zSS4BExtHtunIe3nZ0KljePTJfYfRBL8UMcjDiW6YdQuVAMRLbeL+W3gp3LUcQ35ltz3KmTALPtseiaXY7HA92HrOIs0c8+vzC6GrBXKdmE0lhk+cLrdEHYEd6DFbZxX2cTzoqMtRLUW3oZAdbp6YBG5nnA68/dHyf5ckG1tHGNnGOfcjtpgvGbTOX/AFSOE0x/2j2z85LldQHIB/Gd+nius7fqqDU1H6qBBBkDvB+OuXuVAVOQDgTxNAZ4Lp3x30dFbxBOooCH3h870U1OdjGz7h/MO3gsF6kFmyc97n7N5rp1sFJA++fYCfmP6WHUgS2NizP1IcsiOroIP1ZHPpt5LBeoz0T1bFbED7gVNVHLr1MNlaqoneRscht/FUD54e6bixKaKjTD+ClbrYHqPmR3pHDKtbBNDEIx2N+pb2mP0F6Dmg/x8OSDlIcu/wCfOa3GTi9QOUU+mdtb/VVq5NYNBbf8oP2praajBBCABMaIf/fJFdzl7AfhS9CuVSocSchRKzyJgkkikqIfYlixw257/Rc9r6Dl/wA9YXRU1uG6BvFB9fbMr5/e11xO340mpts527B6v8wrKYD5AA92gck92z1LTjOG6dFO3c+ngDSxPuM/MoDfR2m9SwusXhU1Hc78u70710Vu5SIDFoQbR8NIe4CKgSzHZv4kc1nvXTxQYAmXmBnf8pSyv8jxCNlf5ZYusC+r1pDsH5ptTSKwAKX+rlxE+HyENouVHLkmPqh8Fy88MNCI2KTFNUVQxeQ4EMfmyw4KGA5QVeYNconhJ2IAnGWbkhev0RHPz8pKN0WeGcl3cmQ8Fli1FFRfEQ7z3tturrm91MumxqXTANzTO4BxyI6sw91msWSTI/zdFjSaXwQ55NtyHxk2k0hJ4jvt6AJ38mI6KuyL029kafiqxAgc4GCj1QqFdpi0VuP/AIhh5rBp7FYAAYTJYQHx3ogP5U8TEiR3sQT5EqqZLdZxfInylv8ApYTB5sgd6mmpw5B+2/ijN0tSSd1z+pJFXIov0i/FXs53tut6ifBc1f3+PhdP2vSKqhIpcsX2MOS0tuuZ1p2iN5kQAJ2DcnnuZ7x/R0/oF31ku3IAYQ8gBzO53Wy6sN9dOsBIyajnv7d/+7LDcD8gzPIBy2MnO0stl0wsN0fOrflPVitjM9RYvHiAdmwQs1Q+Y9VoF4guGnYgH3VFZyd59eQZNRFJFVRh35e3mq2UiooqAMY0w+zkeTfkJmSSIaCtGGRITmnzSITFQpjBt/nJRKkUxWgbIpKQkMA5z3M7/byTqzB9gaegFiOTM4WftCyWbaSI55lBuz9aQRK6Hj46V4BtSj/Z2LISqnpzGopY+LMG36FZtORxmmoQx5CdjLotr9K5LR8n7rPXZBLyScuMlix80pySOlC1OJlulhU3I4jAOxkMp2NPUKXqIAD4DnDvw8wX+MpWdSKTIEQXbH2W7SEOOLJmesvOeSHKTS9EnOUV6M2moqNWScbzLuTl9vVHbun4iCII57rHetC3cExUMTs2PREhWWemR4iGS1rb7EL7HJqSKLlvp3odrKS5MGWhn6P4IxR3d6jc0dJL81mD+wcLVF9gE6Grh9/EdOvsreyLVf1CsAMfpYvxBncxCNcNI/CnbsASi821gSXlNxaYwugCWDY5rHpwaquJ+g6KWs+ogdCtOjoNNM7JmpOQHqMd+2Q7RqYClc1rtQ9T7CJ3CJ9palyfFcvr7qZ9se8WrI9mLtDWEEjijfkWw6CdoXKai4DOMAQDykrX2hU6wU1tkCrvePAHf7LoUxxaNtA++OFiCMYg5NQkbYweYQ2/khxvvEdUQ1Xd/cnPIrDfogFs9cEGYB9+ZXSrF5mK9SWeW9H/ACsFyqeZRTVH6ds+Mj2hDdUKixJEgAYEAmkd38cno6dq7FLTJVS/gHgdcnpOe4KitufLbz3VlypQvEkyScCcsA1I6MAA2zJqIrIrI/tQV/ASCaXLD6mEBy3lI81Cq2cbxiZOBG/RbQNoqrDR8BTAqdQIcEby4kEOPD+lWtGGO3Xw+fJUCFIymBVmGRMJPHsmKTrQNid/6HcEkqiT6DyCShg+idBqTUQMmAPsF13ZlxwOfLnsvPNDfDU85fHhHicrreyLvAxJ7uvVl4KS4yPS318onR6jRglD6g1Ts8MFv02sFT+vilf0ryEvfWpL4nOhNwfGQB1VNILMIxDbHcDr6KFy47HGzN09WPuieo0T/wCLLVoyDDt86JVrPY7CyLXsRv8AEKQQDUIpLBxAfO2PIItpbZ4f5EuxlojaHPOeay6TTcMnw54Wk32QZSxYLWtP4xH4OEZ9lWdQ8CPmypN7iw+W/tWftsHI+6FjM8c/d7LzUGlZ7l8mpsBNTxGqfZaqdIHJ55+ckxVQ2uyvjD2NatAlx0T63UCmkgKV2+KfppygeuvEVMcH7/GT8UoLEXVW7JdmHUXgSRVXwiSIJctAYc8Oua1d9EO09QeIl8/PJAb9xymKo6diEcRl1FwrT2ZZoqpuGu4KYcDmZaPOeqxX6+7b06rMbjYPyMPhPxj0VP0YtSHJZZDllqrpHmsd+suaQOJuIuHMByT3ZLp2tb6ATZRrbYFIZ3eeQyzHfHuhNYPVt25DPet+u1ZqYHYMO50NuYz4csfPBPVJ52KWMpunl8gOoVU84iAQZ7vfzU7+KWJP0uYAlzggyGaS246mo1uwYQOsyTuYzswTSFmMEq+7u6ymrSPf7/N1oG2RNShUQwidzzUjVDMM5l+7Lf6oj8rSBMgkPT5snqCZaBsYpAgsDA3IEz7p1AqzDGASSCSsyey6DVMX3z99ke0uuqglwDAPdkBcfpbwGQ8dYPOPkndFNLdIbzXjLqvs9bFpnd6HWQwRrSa7Z3XEaTVzDs8AyekgD2R7SageK5zTiwF/jqS06umqmrCf9hDbL0guWYsd1ZT2nyHmo+D/AHo5Tql/5NR0/k6puaVwwClT2gOSl/1lKw6q36ZSViIabTcOy0ihZqteFTc7Q5KlXBE4WSem6ogZWDWdoNAQ+/rSUM1GoW0/pDdPia9kar+sLu6o1N79ymC1QkeCGajUrHVreHDrcYs6KpSXRX2hqH6EBjvtIdBbtY8dv7W7WalzU2HjY5hw5Qm/Xun6ohPSKL9b5fdlhquKzUXFmvVcJaY929nT9cQMmVXr/wAmehZYL5dX3a6ZyJgbNLh+eAFjNfj/AIWlvns5XHBecjLdMqs1kgUimkik1VHY1BgSKplgNpkqdwcVQAySAPFlkuH53hOQQpNkSzZl/Td+rt6pF3nkPUBsdGUDV88vJXUg2qxmmqk+XkfUIoBspKibpbh2d8B8AZzgYSJj54z5JzbfiNMikOcCHFIOeZC0gcmNbtGotSCScABS+nIiBu7kAOdmfKgSHJDgTDyx2dpjokCMkPIjYiXffl6qzA1yoEv6f7so3rnESWAcuwDAdw2SrqEMGiZyXM9IYeCao5bDxzVoGyKlSBE97tt3mVEKVdDEA/S4GZEhwY2YqzLKykrKKhwn6QYyXiQAQ1UnvG/klow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ak.picdn.net/shutterstock/videos/1567744/preview/stock-footage-planet-earth-with-moon-and-sun-in-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032" y="1524000"/>
            <a:ext cx="6041568"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6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ag.tennessee.edu/solar/PublishingImages/Solar%20energy/Solar%20Energy%20Budget.gif"/>
          <p:cNvPicPr>
            <a:picLocks noChangeAspect="1" noChangeArrowheads="1"/>
          </p:cNvPicPr>
          <p:nvPr/>
        </p:nvPicPr>
        <p:blipFill rotWithShape="1">
          <a:blip r:embed="rId2">
            <a:extLst>
              <a:ext uri="{28A0092B-C50C-407E-A947-70E740481C1C}">
                <a14:useLocalDpi xmlns:a14="http://schemas.microsoft.com/office/drawing/2010/main" val="0"/>
              </a:ext>
            </a:extLst>
          </a:blip>
          <a:srcRect l="1383" r="1915"/>
          <a:stretch/>
        </p:blipFill>
        <p:spPr bwMode="auto">
          <a:xfrm>
            <a:off x="533400" y="304800"/>
            <a:ext cx="8085526"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18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a:t>
            </a:r>
            <a:endParaRPr lang="en-US" dirty="0"/>
          </a:p>
        </p:txBody>
      </p:sp>
      <p:sp>
        <p:nvSpPr>
          <p:cNvPr id="3" name="Content Placeholder 2"/>
          <p:cNvSpPr>
            <a:spLocks noGrp="1"/>
          </p:cNvSpPr>
          <p:nvPr>
            <p:ph idx="1"/>
          </p:nvPr>
        </p:nvSpPr>
        <p:spPr/>
        <p:txBody>
          <a:bodyPr/>
          <a:lstStyle/>
          <a:p>
            <a:r>
              <a:rPr lang="en-US" dirty="0" smtClean="0"/>
              <a:t>Changes occurring within (or inside) the sun can affect the intensity of the sunlight that reaches the Earth’s surface.  The intensity of the sunlight can cause either warming or cooling to Earth’s climate system.</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05" r="4005"/>
          <a:stretch>
            <a:fillRect/>
          </a:stretch>
        </p:blipFill>
        <p:spPr bwMode="auto">
          <a:xfrm>
            <a:off x="4800600" y="2901863"/>
            <a:ext cx="3526824" cy="357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05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448" y="1752600"/>
            <a:ext cx="2377440" cy="838200"/>
          </a:xfrm>
        </p:spPr>
        <p:txBody>
          <a:bodyPr>
            <a:normAutofit fontScale="90000"/>
          </a:bodyPr>
          <a:lstStyle/>
          <a:p>
            <a:r>
              <a:rPr lang="en-US" dirty="0" smtClean="0"/>
              <a:t>Other Natural Mechanisms</a:t>
            </a:r>
            <a:endParaRPr lang="en-US" dirty="0"/>
          </a:p>
        </p:txBody>
      </p:sp>
      <p:sp>
        <p:nvSpPr>
          <p:cNvPr id="4" name="Text Placeholder 3"/>
          <p:cNvSpPr>
            <a:spLocks noGrp="1"/>
          </p:cNvSpPr>
          <p:nvPr>
            <p:ph type="body" sz="half" idx="2"/>
          </p:nvPr>
        </p:nvSpPr>
        <p:spPr>
          <a:xfrm>
            <a:off x="152400" y="2514600"/>
            <a:ext cx="2377440" cy="2133600"/>
          </a:xfrm>
        </p:spPr>
        <p:txBody>
          <a:bodyPr>
            <a:normAutofit lnSpcReduction="10000"/>
          </a:bodyPr>
          <a:lstStyle/>
          <a:p>
            <a:r>
              <a:rPr lang="en-US" dirty="0" smtClean="0"/>
              <a:t>Volcanic Eruptions: Volcanoes emit carbon dioxide and harmful gases into the atmosphere.  These gases create a blanket that traps heat in the atmosphere.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43050"/>
            <a:ext cx="5259761"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01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448" y="1752600"/>
            <a:ext cx="2377440" cy="838200"/>
          </a:xfrm>
        </p:spPr>
        <p:txBody>
          <a:bodyPr>
            <a:normAutofit fontScale="90000"/>
          </a:bodyPr>
          <a:lstStyle/>
          <a:p>
            <a:r>
              <a:rPr lang="en-US" dirty="0" smtClean="0"/>
              <a:t>Other Natural Mechanisms</a:t>
            </a:r>
            <a:endParaRPr lang="en-US" dirty="0"/>
          </a:p>
        </p:txBody>
      </p:sp>
      <p:sp>
        <p:nvSpPr>
          <p:cNvPr id="4" name="Text Placeholder 3"/>
          <p:cNvSpPr>
            <a:spLocks noGrp="1"/>
          </p:cNvSpPr>
          <p:nvPr>
            <p:ph type="body" sz="half" idx="2"/>
          </p:nvPr>
        </p:nvSpPr>
        <p:spPr>
          <a:xfrm>
            <a:off x="152400" y="2514600"/>
            <a:ext cx="2377440" cy="2133600"/>
          </a:xfrm>
        </p:spPr>
        <p:txBody>
          <a:bodyPr>
            <a:normAutofit/>
          </a:bodyPr>
          <a:lstStyle/>
          <a:p>
            <a:r>
              <a:rPr lang="en-US" dirty="0" smtClean="0"/>
              <a:t>Meteorite Impacts: Dust particles that rise up from meteorite impacts can block sunlight from reaching the surface around the entire globe.</a:t>
            </a:r>
            <a:endParaRPr lang="en-US" dirty="0"/>
          </a:p>
        </p:txBody>
      </p:sp>
      <p:sp>
        <p:nvSpPr>
          <p:cNvPr id="2" name="AutoShape 2" descr="data:image/jpeg;base64,/9j/4AAQSkZJRgABAQAAAQABAAD/2wCEAAkGBxQTEhUUExQWFhQWGBgaGBcXFxgXGhcYGBwYHBcfGhcZHCggGholHRgXITEhJikrLi4uGB8zODMtNygtLisBCgoKDg0OGxAQGiwkHyUsLCwsLCwvLCwsLCwsLCwsLCwsLCwsLCwsLCwsLCwsLCwsLCwsLCwsLCwsLDQsLCwsLP/AABEIANUA7QMBIgACEQEDEQH/xAAcAAABBQEBAQAAAAAAAAAAAAACAQMEBQYABwj/xAA/EAABAgQEAwUHAwMDAwUBAAABAhEAAyExBBJBUQVhcSKBkaHwBhMyQrHB0VJi4SOC8UNykgcVMzRTorLCFP/EABoBAAIDAQEAAAAAAAAAAAAAAAADAQIEBQb/xAAuEQACAgEDAgQEBwEBAAAAAAAAAQIRAwQSITHwQVFxgRMiYZEUMqGxwdHhQgX/2gAMAwEAAhEDEQA/APGixlg5ahTFW+YOAa37KvOGgIcnzCrtKIKjQ0rQCppUne5IL82oqPQqvDlCoWUkEEgixBYiHBMIyuXAqA4IBNKiv6RQ7CGiYAOSBVyRSjB3Li9aBnrWwGrhIdkpTmSVHs3UACWYmml2FQbK3DQGajMLu7VtvtygAc9ypq0AAYk0qCpIDOxNWG8dKlihdLN2nunMSn4SxURfsvpzhtanagFAKUtqee8OieAPhSTlUkuHFbKFfjvXpAQMkQqQVEAOSWAFydAB5ACECXD7X5Cgc8nIEFLmFNQ2twDeliGgJEmM/Zt9N+537oRbOWBA0BLluZYP4CHFJAWyiCAS5Qzd2kNoI1D0PKrUPcWPdAAU4uTrbRtA9OsHPCWSUqejEFISQaFVicyXUwUalrBgIJT5E3ygEsVUfMAco0LZHFSwezQImpsy8ruRnAdny/LQhzVjfSAgaWBRiTQO4aurVLjn5QstLnuJsTYE6dLweJAdgnKRQjNmqHBII08eugHM+oDBgwZ3oRQVLE1Og6QEjy8uVKVFQIUcwyuxJZVCQxASmmvJqx0pe5ahrWpAtQX/ADBTFlRdRJNqkksAAL+qQOYsz0d20fWm9B4QAGC5dgOga3+I5+T+P22vBEAO1Q9CQzjRxVukKlDmAtXgSMFKcxo8PKCEO14h8Gwb1i4xiGIezAty+Xo7P/mMmWdujuaXF8OBR46lNT5CK2eqJeJmuSqKyct4dBGXV5aVIRYa9z4ip/zDJMKtRN/OESRqD3Fq6aGjw05gkOGifioTUPqkUJH9xAP+6ABhBAQScY/YBWlYyAgJsh/lIYMre9S7kxHcC4eOyln0tCKLwEVwdByF5VJVsQaNoX1BHiD0MJno3SutHDA7V8htBJAYlw9mrqL2b7uRASCtZLDQBhyDk99SY5SrUAYc61Jcub1ajUA1cl6YA7ZgA5ObKHcgPRJNHFBzejxHgAJiXtQPcClBbU253O5jnDW7T3fTZuusIoV35xIGQZKpNA4IWxfNmzF3dPZHZDEcwXAGJaQXcgUJq9SNKC58IKZJIALhiAQx+16EEGjOIRsymcByA5JYCwrdgPIQhUWbQE6DVtbmwgAdl4shJSAliGqlJLdrcXdRL3DBiGgESCTcMACTokFhVuagO+AI9PBFLkBIJdgBclTB2Yal2HSADkzi7ntFm7VaAZRfYM2zDaBJFGu1XAu5tuGbzhRLLOxZ2fR7s+7Q6uetSSCokOFEZgA7ZQQjUs1qs8AHS5NASrKC+UkKqQLgszOwJejikClRCnVmLvmINSC+aurgmsdKWl05gQA7lPxE1INSwqwo1BvWCxU/MonOtZJUVKUaqKjUnVzq5LwEDBjhBBBZ9AQO8u30MCRASHkHZJIYvapDbhxHKBJrdh4MG8mhyatIYIc9liVJAckdrsuoBiSkF7AFgYWSCSSbwExVsVaGofX4iXgMLmy7k+AGv18IYWkFVLBv5Pi8aT2dwL9pr0EKyT2xNulw75/Qt+H4TKmgqaD7+UV/GJ5Lk3VUgUATYAdwAHIRfTl5AQP0lPTNduZDjvMZDimJdR2HmYx4lulZ2MrUYlVjF6RC0JZxZ60JqO+hp1hycpzDJWa8w2+29rCOglSPP5p7pWIA776BrmgYAePdHLSauCOtKwiLj8t5woVQ0BJ1LuOlfq8SJBAjh/j14x0OTgHNCLMGNiAxqTcMdbwACofQag/S3SOmKBAu9X2ajN5+UdKJBBFCC4PMfiBzb1gANIYjMC1CzsSORYtrVjHS0PqBepOweBhDAA5lVleuUln0eh/EdLQCDUAhrlnGvU2oN9gSG4JCXLb2gAGHJiytT3Uo2AAc8kpDdwECFFJNwag6GoIUPAkRyFMXoeofygAcEvL/AORKxsGyv8QJcgsyg1jYikMwWTsguKkhnqGapGxenQ7Ry0EEgggihBoRu43gBBygDQguaA5gkC93G7VcUB6gUpcUBcOSX0o1Gp1fUWhTYUoKU1q9dzX6bR3vPhuW0JcO+g00gASYbAMyXDh+1U1L11awoBBlAIASz1qXCi4RRnKWBzM1TUlqAJLUXCjXK1CbgMwANxo20KUBiUu1aFnA0qDWgqWEBAgQSoJJSlqOaAVNyBWutdNBDY6PBJAertyD+TiOS8BIqpjkkipd2o5L1tu1BtpeESSaJerAgP2qjTWoBbcCCKQDqRTkTvu0C0ADk1TtUkgAdrQAC3J83c0SJKGT1gMJLBWjMCUuMwFyHqOTiJ2JS6rAVctYPtyirfgPxR4bB4fhStQA1j0TheECEO1gw66xReyvDnOduQjS8QXlTlBbeOfnnulR3NLi+HAoeMT2DPUuB/8Ao/aMfjZtWGkXvGcTTmbchpGYnVr69W8Y0YI8GbW5aVIYWYBTafV6+EKowJ2/zGo4zFmKdqklgC/KgbllAgY6FKqAMKPXU9YCDiaAMNa1cu1LswbbU3o3IbUE0NjypoaAsfxeOCaPTxD1fS7Uv0hICRxS6BIUprkGgCrFg5ejVpArNAGFHqLl2odKV01NTRhMcoQEBuHoaEAEnoHto790DHNCpA1JF7B66aij6/WAkL3yspS9CQSNynMAf/krxjkS1MVAFkkOoAskl8rnR2LdICDyjtdq1mBZVfLesBAClElzUm53hVrdqAMAKBrb7nnCQqVEOxIeh5ihrycDwgJOKWbmHHiR9jDkxikEADetXA2zGhu7CpI0ENNCiAgUNS/PTXTuaOKelfLrBLLknfp9gB4AQYTTv5fl4AG0i/lX0+vqkEkQ5k+38wQlxNEWNZIVSfVfuYfTKg/dRO0jcRWq9LvYN4WblaFCK0G0SfcxKkYWJ2gpDnCMLUqNkh/xErCYYrW+5iylYTJJtVZ8ouPZzhbqzNa0ZMstqbOtp4Lhe5b8NwolS3NgPOKTieIfqY0PGZmUZdBfrGL4tiWSTqaD10+sYccW2dOU+LKDi0/Ms7RUTDEmaXiIqOnBUqOFqMm+VgrZ+W/8QjCtbWpevlHFJdtfyH0hFJZq6V5egx74uZRIUGEggCztQ0dtmJY728ecAAwoMIQ0dASdCzBo9n9A7RzQmWAgIRxT6v5x6Rjf+lyx8CweRpFRiv8Ap5i0iiQroY1vR5V4X6Mww/8AT00v+q9THKT00tzH1FoSLjGez2Il/HKUO4xXKkEFiCOsZ545w/MqNcMsJ/laYxCw4ZRhMvr1bSKF7OJoG79N9XqGb1dAINI9evGCCKRJAgTDqZcHJQNYlyZBMWSKtjMlFtRsbeqQ+jDvpFhJwQaJUuTyhiiLcitGEMOJwUWow8GnDQ1RFOTKpGBi2wPDCVJDX9faH5ODrGj4JgzVZ0DDuoIrk4Q/Tx3SK3EYTMsJA+Gg9dY13DMEJctyLDzhvg3DsysxEWvGBlTlHfHL1HL2naxSoxfGZjkxguN4jMphYUjXcfn5QYwuLMRix07HanJthRAUHLONTUgCgJ16U374jqTr3evCHpn8b0hob0pWrVqNDe9usa0cZvkEGmr7vbf6iBAf00K9G/xz77eEKWBIorQGu4qLXbXQ72CpxWWajWsDq9DpXaEWggkEEEXBDEd0dc6AE82H1LDvMGpKiBsAWsKCp+sADYIY0rRi9t6eEcE3NKcxrsLnujiXOgc82H1LQqVkOxuGPMOD9hAAMEZZYG4JNqmjXAqLwUopB7QJoWrlY6E0LgXaERPUAwUoDYEiAGfQSOJZFJStYSVJGRJCqbhw4VrZotl4tSR2pYNR2kkKFzd2pa/OsZ3C44K+IJU5bMrKDQNT4TUDTNfWJGHB94gy5jA5gqWogpI+ZkkaEbBr619DPGeHhOmahAQoAMlTio8NDbXlEXG+x2DxFFS05v8AblPiIjIWxYAEMHCa5eeU1bo0InjRQrIsNs/ZtqlSjXSlDyjM4TX5WaYZIN219uDNcY/6QoqZMxSeR7Q/MYvi3sLiJPxS84/UivlePcMDxZRFyRsQM3K/8dYkTEZw4IO4Iykdx9c4zuCupx91x/hthqsiV4539H/fU+bhwnuOxpEaZgVJNQWj6Fx3s7KnfHLD7tXx/mKcewksLDqZJdgQ4Jbfuhc8MUrizbh10pOpRr9UeQYLhhVd/wDAv0iZKwuW0erYn2JDhQIalLOAzAnm1Yosd7Jrlgn4umga3M1FtjCE0bbsykiQ/wCIlowkWP8A20pIoQdiG1I+0WeCwOahDH6wy6JUbKWTgomI4YdqRqsLwV6s0XeG4QCGLeEVedIv8F+Ji8LwktaNRJ4TllpTqbxcYbhQBFIsxh3MZs2fd0H41HGirw2CCE0EZ7jirmNnikMGjEe09BGfGt0uTVhnfJ57xteYnlGUxMoP2nbVmduTxqeISzWKXESxUEfxHQWGkZs+p3SM3NTDKgG50+76dPHwnYmWxiEtMLaoUnY3lew38BU+UBDoQNTTlU2LcmcB6vWBXSmgJsXHd+YqSBCmHEuolgkdnVgGSHLFXzHLpUksLtAFOrU36M/1HjABxU4FBQNQXqS551Z9gIRo4iEgAVJb/D3pr6EIY6CLUYHnrXlSlG9UAB7VI4YsAgTFMv5ZktM5yaOClSmAHKkKjCqQou6UmvwqKerKSQkkj5Sl3qaCG5GOw6VZZhmgFhmLhFXPwjNZ2q8WqZMkpKSnOGcEEOw2zpDgUs8ei3ni3F3yMyccEs57Gh7JDi4YlQH/ACESF4nPaYgjZVKjmfsqF4dwVIDghl1SfeZ32DEgP3Q6fZ93LFKtXQBXkqhpe8T8SJRwRO4eli4lEj9Se0PL+TE7H8SEpIYkdXLfQxUYLga0l0rUCfmBUD4uaRZYzDzcjL7X+5IVTyjPJRcuSytdCoV7TzEVf6fT+IXG+083EJErIkMQ5Br1Y/COZMUuPCXKShv9pN/x3xVqTmIc0HytUm2hpf8AzEZMcb4RtwS46nqXAcaiajKosoGh/VW9YuJmEs4ceqx5TNxa0syiQAwaiRsBqT/Mbj2Y9oxNTlVQig5gC/lXqI5ufE1yuh1sGS1RY4rhCF1IGa0MS+DJEXqTv4waUgxkd+DNsMtdSvw+DaJiJUPBEK0Kp+Jd5LBSiDAjo6BxK2R8SIxXtDhyomNxMEUnF8M4MThe2Q+EqVHlHEsO0ZrHpjc8dw9TGN4hLjrJ8GDJ1M7jExWzBFxPGkVc4RlydR+PoRTCUg3auvcfWlIbVChosxJBIOhY9RT8wMKBW7cz/EclJNB9Rp9+WsBIghWtvCERz+cAHJbWOUPXruhyUjXKpQ7VuQrVjZwT/MJLCfmJHQP9xAQetYPCYhXaVJkZ3Z1TJllUI+Ajk37ossDLmApBlySlIASEzVAuxsVSwCeum8YmXgUFNZrDMKKWtg9MwyqKhlN3e3dFxInYdORSwoszK/rl6s4VQfLHa3e3v/h5mWPjjn2f9m0RMmLQ8ooCixKVKSUm2qUBQpq7GJOD4gvI6pOUpSCAgoIbftajUFjsC0Z/BT5ZDyZOImFRLntoS9NSsAFmL7taLrC4qcRlVgmSbKXOp0ISlbH7RWTEuCS6fx/JYS8Yu60Mk/NmQkNv8YiwwnEJZp7xPT3iT9FGKFc1LdpGFQQ3+sAU10GUF7eUEubPQoErlgEuQBPWC43l9OlYhxtULVJhe0HDh8QKN3KhbuakZHHYQoIUAKF3DnypyrHoMmclYrMHcJg/+yhFJxLAgGjl9SBr/eTDYSbW1kxe12Z2Xiwr40uQlxcFIo7aa+hEqRNKE/01MFkFwmgZiA1WHiTSIeLwikLNbuGI+hc6UaJMlLpKQWIP6XfQA7V0hcoeZthPxRvfZrj3vU/1GBDB38L6kOaRppaQaikedcGAJCVAOCxIILAAF6UBdvQjX8JxoYBwU7g7XfnHNzYdruJ0cWbcqkXYhYRKwYWMxpEhDBQkQ0ShtQiHikOImqiNiEUhXRjYswPtLIIfsx55xJN49K9pHD1Ijz7iRMdPG/lEZKsyWLFYrMRF3jxyinxAhWQvjZEKWYkAuxbQhy7sXFQzUMALuBarbV590KoQCtIUOBMK1PtBpVobWBqctXoHHPxOschLjQEAmpobUHO+tetwBuHAulHBIYt8wcmvRkhuTwKhqAW51sA9e/zgpQFSVFLBwwdzoL06wANkQkKTHTG0fS9KsH7neAk9am46XMoUIW7j4wV6fpSpTsDWJYARLLZZaDRlgI7OtFKTnH9hNesYmSkhylUxNKpzBPcah4CW6WKUIfc6eBAPe8dvc34HmnhXSzb++zH/ANYSK9mUC7v2QMqRRrVNrmJb5QJnuJq0hTFc5SHBLD5ivXlGWwnEFgDNPEtP6ZTAh+UoEnqT3xZYHApmAqyTloq65833aOrB3r+76wxxdGdpR69O/Q0q+KBCUgKlJWwUP9UJCjTMUJSlju9W2rEkLne7zTJpZnUrsyEkDZSwvxCk37og8JlSpYTlUhRzFIEpPukF2b+qGWuuoUrpE44mRJUVKypXyeZMuGczAVXy1yp61hbjYu0nwFhXUD7lMyY6qqA7AJFzOnLUginyjZocnScY3+mhLdolRUK8yEp8HgZePxUxly5CZaAxVOxCsyuZlyw4Sw6fWFmAKImKVMmmhBWRlcO5SlIZz+3MN2hcU0xrkn4ckafgUruv3uxR8A6Kse6KriGAKA4J5sS/NtY1uGxSiUoEs5iMzEVrqoaA+EN4rCguygpbkFh2UnXqrlFt/gyU3HkzXCZ6krS+YAXqKEsH63jTYWcFBg6CwN3ZIFHGhv4xU4nh4D1GYXrrte/rSJHD5akVPZGtHvFJxsfHIjWcNxrAOfHkK/jxi2k40GMOjHjVTV8de6JEriBBBS+lPC/iIxzwXybMeoa46m4BjiqKHBcYcsSOkT08QQRQxmeOSNSyJrhk7MIamJhkYoM92oYQz217jFHCyyyUVnGMKFpIKXHn3GPLeP8ADSkludDHsiw/WKLjnB0TAaVY9e6np+UXxycOPAY5KSPCcWjcRVY6VSN5xzgSkO4eosLOCS9dIyHGpOUDSHN2iIqmZ8lnoC410qC450boTDP8+vOH5hrWGVCEsehRNUjMlKqKGVTGig6VN0zJSe4Q2oilGpXmXPhRh3QSSKa8i7eIL7wEQSLMW5ctXYADuAoISCVWwYMOdWr4lzHJLVFwR6bXSADgCBmahcAtRwA99QFDo4hFLJAGgdqDXnc98I0cYANd7otRlKG1UpB/VW/5iTJwoytmPSizzcgskd5iRJxsmXmUnMpQolRoFDdQ17t++KadxecpSkhSm5OGHQfWOvGah1OG4SyWlwW2CxakP7uWAAaqUym0d1jKnWwfpD0zi6FEZyucsW7RAH96nUByATFQmSpSfhU7gZSpyHtQ106RMw8uXKNS5o6fhbd1MR4RqU2zLPHFPzZpOH4yfNPaJQg6JzEtuVOVK7y1Y0vCZMiUnMGc/NmDdwDh+SQS5vWMUMeDRC3cipokdE3WRz8I0nCkCW0yaoqUQwKylwOjsgdItJJqkY5pr6fQ1GHSpaagoSTqa3vlqX6knpHYookDNQbzF9o60AV82zxkuIe1JClJkpVNV8IYEh9s9zU2S1hFcZ+JmTXmEKmMClCaplPumoB1a/0hShudExhJK3x+5tsFjDlP+mhVhda91Keofn4RLw+VIyo8dn2/cYpPelAAUUqWzmlR1ax5RP4fjGB7NtXoCXPjESxSXNFt0KuywmYFBGc2FgKueW5JgDKIT2hVqtVnuHhlePCe1fLVCf1EsATtUsOUTZeOT8CjmIudyPi83hMlIiMrVoz+KwpFRs5HMs32iMyh2i4AqAbUa7d0apUoEKOpdXlT6xAxskMQdE/VQ+zxZUy8czRV4LHdtJBYPltrvW/4ESOITF/ItjRhUv2i78mc9BDEzh7LLFhcDwtyiDxVCwrMFFi9qv8AqDefjaIePyNEMybLPhHF1J7BUS97uM9qlu1+YcxHHZiFLBACUkAqJuK2Gn8RlJmOUWcsQp23aw2BFfGJ2J4gkspQckpuHfQluRcvzhbxK7Y/4jqi4k+2JBAVq5dnYklgKWYNXaNLgvaCTNTmJAckA6kJa40v3+UeV4rGjIxsysxo4NQOnxeUOCYqgQRQXNLkqBIsCzeXdSWmi+hZZ5Lqeo4vAy5qS7FJYuCa2u0eU+3ns8UOQ4YukVYve9ossFjF50ALyhRAVVmSWDfzGk4+lE2QZanJDlJUajoYotJJ8IY9fCD+Y+f56WNYYIjS8c4WpJLjvjOrSz0BcUNaVBcc2BFXoTqxGbLiljlUkdLDljkjui7GTCAQaAKvsW66d0IT3Urzr/jwhQ8WYkABiSfmDUBcihc5qMXpcjRyEc0KT9v5gAKTMyl2B5KDj+OoYwMwgl2A5B2HRy8KE0fT8ehBSZQU7rSn/cFl/wDik+cBBLk48gVH2i74ZLS6pqlqQnKAABWZMLdm47IuTXSkWQ4PhZRZf9NTnIpRTNzhxUoqnw7gYbxeFKGKJwnAFnSpRyv+xbX3bTSN8MUo9Tl5M8J/lVX36d+YQxyy6lpSHDEsXD6irtydruIHD4fNc08IHD4eaC6grKKqQpQYIDVZma9qnzi1kyyVkkJUnT3ZahqC12apGkaPmfmZHtj0r2OM/KkBCA4FFEWHLeIBkLmEArZBDqzkig/cfpFzNnpQklTBNkgXfTKNT6MVU7iiVnLNTMdnCcgKa6kE1LNXlF021UhdU7j9ywwWPDCVIJFBmXXMo/sYDKH1NYvMGpMsGXKDTVBlHRHeTVR/zGVHEEyXEmpPxTDpyANRT7xERxAy1Pcm/VVjS9Ivupci/hOT4X36v1N9hselLSkDOR8Snckv+4OS9SYmTcRLUPdpUCXBVoS1WpfnGNncXyJBQMq1gZiCVEXqCDctDsjiIBSD2GezKJ1Sk0G6XLvSGxiZckb8O/M0mdR/qLBNcwA3YpS/IOadeULw9SiplMRdRsecMyuKy15U0BABUWoFVCW84lz5CKlKgCTUbhvCKyfNSREbUbjwT5ePUfeKNgEhtiohX0IHdDs7GDIsk0CMx6X/ABGdxOJyDIPiXNlnuevdYQ5i8XmlTFJ+U5S3IS7dHi3wxVl/g0BQVugkDofRhufgX6v9YhJmFBUSQ60uGu4f+PCJGGx5E3KbFDvzr+POCUH1RVS8ij4nw/Kl8r1r9D65RW4jDApKSWtpzfqbnzjWjFhWcEDtJJTv2TUt0MVZyzEpKg0xCsijoCD2T0cjuVFkk+GhiyziZeZgSskBnsQPmO55/iEPDzfNQhrgM29gATvZ40yMAk9pg9ynYj40vsWIc2IBiaOEJV2kqcEHqH152Lg7corKEUxi1TMX7gvQkANe9vr94seDcQUVmXMdSbhXzJf1Vu9rxfJ4CkEEVLHsioUN0k6jY9IAcKlEBQVayvhKVaA7Hyi+PbFi8ubfGmVvEOG5hcKTYH7HY+W28YLj3AygkpHUR6BipuRRSvsLLsuyFassMzdQ2+W544RM8ELeWsbh0nazkPpfqYblx480ds/v4ojS6nLp5bl08jxtaS/oQJNG6/b13xr+O8BuQzjaMnOlFJYiPP6nSTwPnp4M9ZpdXDURuPXyFnzyST2Q4Y5AEg1eyaXa23KGtOfr+IIrGVmqC78iA4PeA3VW8Jk7LuLs1abPRq1ar9k2o+U1AwkLHEQEl6qYGBUlLaEvQcg/WrmLTCcX90FGWqWcwYLmIQQwqQQxL6WL0jMS1EClRtWB98Q9G5RpjmcTFPTKXU0OGxQnqKTlSpioKSlAbLcAJCUsRvZtXiSrFpSAMpUsUGY6dBTzasZNM8i1N66bdIk//wBZAActdqGrdLcovHPxz1KT0vPHTy7/AGLqfxKYQWLBWjuzEWFx3RHmYzIkByokO6VGh2KCGeK2VjVJqC3Q26bGGVzyS5Lkl3IqT1vFnqOOHyEdKrprj9yxROKAVKlqKTqpJy1tt5eUSMNMCgSAptJZN3+ZwO0lLbPaK7/uExCnStQplICiQRqGVRjdiLwCVrNUkhINKsw5ta8EctPz9iZYLXl79/oX+DWn3hWoJWQzkklJJAY7gDdyNDBzVJm0ClJIsCOdGbQfekZuZNIaoLPUFxztEvALGbMabAW84ZHUp/LQiekr579DX8OQUgAkHMNdNq+cSEz1PRZvu1XuO6KQ43shjBS55Yl/QjV8RPgwPFJcsvOJYlyAD8Icnub7RGn41SULB1znMBcFQAr/AG/WKFWJJqNT6+8KcSTTT+X/ADF46hdCHpOLNpiuKZgACHTmDWcAiHE45TKUbpSggWocr/XzjBY/FqC1KS7OW740HC8eqZJYgkkBL02TR9dD3QyOVSm4oTk0zhCMqLg8TQFSFgt/UYizpmJKKvtkHcow849/NSS6VpOtyhWVQ6lCkNzaMbiy8kgG3aDj9BDNtc+EXS8aFJ96lwUhM4JbQBKJtR+0pPUQJ/wys8VdPqv5Xf0JX/c1Bpjgkky1DT3qaJJ2TMS3/IcjEvA8eU4YFD/CVKeoLFKyOdH0ISrUxnlTATUMiaGpQIUh8prsnMHH/tiExZJl9rs5lKRMDjsTkUPIBQI7iDpFlK+G++++CrwJ+HfffJujjOz7xJYOc6XrLU7Zh+12BGn0GfNCyVAATVApUi4nJF+zqoVoK7c8nJxczKpaHTMlAJnpAdK9BMLWDM/V/lq5NxhUAuWG/aDtoD+pNSmtnGkSkmJeJxZYkpmJyKBy2AsUq0ZR1uz0PIuIDDZpbS5jKlh8pT2FtqEuCAQ4dNAqlA7xDM9M0Z0qAmqd0sAmenUkGgm3zJIGZnFQYiq4kQyVAgChzAkpYvlIYlSdiKpehapYpJ9SVil0X2779y6mZF9lwTUAgB6boNlftvtmjM+03AkhRSC5GuUpY80mqYvMdOkIYKUsKWzsgKSEsCEk6t3EPSGZQGVWYlSSOzMNQkVOVSgwYn5i/OLS2zW2XKDC54mpxs80xOHKCxENH15xs+K4EKoe7fu3jKYzDqlnKbPTaOBq9I8LtdD0+k1izRp9SNB9n9w8DXXZunnAQ8Ey9VLFvkSdA9c41fSMRtYJSQH03eODqoznziRLSokdkNsGTyNTDOIQUrZQyketIu40rKKVuvEAIIuIdQygzs3n05wytT/iBzRCdFmm0S0SisEguUhyKDsjUaUiOrlpA5oUriXJMhRaH8PMKXOQLAu70GtRZ4Bc1j2aed+d4aPfCAwbuKDarsdQmH5ZYPEfNBg829evCCLIkrJyJp3iWifpFStYaj2845M3mYdHJTESxbkWKSSWGkGiYTYW+0RsMt6hWVnc6jbrHTsQQTUWDMGzA/eHqSS3CHFt7SVOmjKxY7xJ4bPGTLq4UH3AArbnFNiDQh7t3x2BUxL1pSJx5nHKGTTqWIuZc9JQoGjZg9f1TBr/ALkeESOBcWye6UouhLpWkvlKDRTtVmmP/ZGfmrbNsSW7yDbuhMJiWSpOj/UFJ+sX/EfMl9H3+hR6VOD9e/3NArFsvI4DOlBd8pT/AOO42yH/AJbmCxXEkzO0o0nMJqAwSmaKBVNGKgbX5RQ4qe5CgACQk94d4cUQomgHvE6Cyk2+47xF/jN2l35d/UX+GSqT78/79iyRjVAEkdtPZXrmQWvofDeG5GNXLZIrLVUZrltjooDWjxGVNTlQsvTsTRryP38YPBCWSZUwllf+NaS2VdGd/lIfpE/Edpp+n++vR/VB8KNO169/Tr6MucXKzSveiic3bYNlUPgWDo9PA7VUzfeJYh5yPjTYLQLKB9ZXBZioRSYfGzEFSHJV8OUWUKsQDqPvDgxoUQoO6Q5DMRuAddb0qRDlni+RD081x9n339idJxxSS1Um7pykE2CgKUpUBuUPqnksUKyqBqDUKGxfWvfpFJi1ZmKVlyGf6A7jY6WhgYg/50O3S0R+J2/K+hb8KpfMupdScUUlSAxt2VB3a+RTOAwtpAY2QhaezVJ3uIiDEJWA9FCzcttSOVxpBGZTsl9xF1kUlT5RR43GVrhlHisPlO40MNISDdQHUEv4CLjEAKEVM2QQY5Gow7Hceh2MGbfGpdSavDFSmUtRLBiem0NIlpKSG7SQ+YG7kXHjHR0WyRSZWEm/0I+WAtHR0ZTQmEg6kAwYYqZm6R0dFovmgfSxtYgTHR0VZZCoNYezOI6OiYkMbeDWaAx0dB4ANk7RyVmOjoiyQ0qcQchZBhI6LRbtMo0qYZW5INYblm/T8R0dFmyKpHFVByJ84VC6HcEEHbSOjoi3fsDXHuSEzy6hosAkc7v9fGI5NOhb10aOjoZJtr7/ANlIpLp34D8+aVJEwntveztu0ctRllKgzqD1D3uI6Oi7bpvxpP3KJK9vhbXsPTuykLS9SxBq7h691IjTF/QeHPeFjovldOkRiVq2ciYfCsOicbx0dFYSZM4ryDz1htZjo6Gtti0k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hQWGBgaGBcXFxgXGhcYGBwYHBcfGhcZHCggGholHRgXITEhJikrLi4uGB8zODMtNygtLisBCgoKDg0OGxAQGiwkHyUsLCwsLCwvLCwsLCwsLCwsLCwsLCwsLCwsLCwsLCwsLCwsLCwsLCwsLCwsLDQsLCwsLP/AABEIANUA7QMBIgACEQEDEQH/xAAcAAABBQEBAQAAAAAAAAAAAAACAQMEBQYABwj/xAA/EAABAgQEAwUHAwMDAwUBAAABAhEAAyExBBJBUQVhcSKBkaHwBhMyQrHB0VJi4SOC8UNykgcVMzRTorLCFP/EABoBAAIDAQEAAAAAAAAAAAAAAAADAQIEBQb/xAAuEQACAgEDAgQEBwEBAAAAAAAAAQIRAwQSITHwQVFxgRMiYZEUMqGxwdHhQgX/2gAMAwEAAhEDEQA/APGixlg5ahTFW+YOAa37KvOGgIcnzCrtKIKjQ0rQCppUne5IL82oqPQqvDlCoWUkEEgixBYiHBMIyuXAqA4IBNKiv6RQ7CGiYAOSBVyRSjB3Li9aBnrWwGrhIdkpTmSVHs3UACWYmml2FQbK3DQGajMLu7VtvtygAc9ypq0AAYk0qCpIDOxNWG8dKlihdLN2nunMSn4SxURfsvpzhtanagFAKUtqee8OieAPhSTlUkuHFbKFfjvXpAQMkQqQVEAOSWAFydAB5ACECXD7X5Cgc8nIEFLmFNQ2twDeliGgJEmM/Zt9N+537oRbOWBA0BLluZYP4CHFJAWyiCAS5Qzd2kNoI1D0PKrUPcWPdAAU4uTrbRtA9OsHPCWSUqejEFISQaFVicyXUwUalrBgIJT5E3ygEsVUfMAco0LZHFSwezQImpsy8ruRnAdny/LQhzVjfSAgaWBRiTQO4aurVLjn5QstLnuJsTYE6dLweJAdgnKRQjNmqHBII08eugHM+oDBgwZ3oRQVLE1Og6QEjy8uVKVFQIUcwyuxJZVCQxASmmvJqx0pe5ahrWpAtQX/ADBTFlRdRJNqkksAAL+qQOYsz0d20fWm9B4QAGC5dgOga3+I5+T+P22vBEAO1Q9CQzjRxVukKlDmAtXgSMFKcxo8PKCEO14h8Gwb1i4xiGIezAty+Xo7P/mMmWdujuaXF8OBR46lNT5CK2eqJeJmuSqKyct4dBGXV5aVIRYa9z4ip/zDJMKtRN/OESRqD3Fq6aGjw05gkOGifioTUPqkUJH9xAP+6ABhBAQScY/YBWlYyAgJsh/lIYMre9S7kxHcC4eOyln0tCKLwEVwdByF5VJVsQaNoX1BHiD0MJno3SutHDA7V8htBJAYlw9mrqL2b7uRASCtZLDQBhyDk99SY5SrUAYc61Jcub1ajUA1cl6YA7ZgA5ObKHcgPRJNHFBzejxHgAJiXtQPcClBbU253O5jnDW7T3fTZuusIoV35xIGQZKpNA4IWxfNmzF3dPZHZDEcwXAGJaQXcgUJq9SNKC58IKZJIALhiAQx+16EEGjOIRsymcByA5JYCwrdgPIQhUWbQE6DVtbmwgAdl4shJSAliGqlJLdrcXdRL3DBiGgESCTcMACTokFhVuagO+AI9PBFLkBIJdgBclTB2Yal2HSADkzi7ntFm7VaAZRfYM2zDaBJFGu1XAu5tuGbzhRLLOxZ2fR7s+7Q6uetSSCokOFEZgA7ZQQjUs1qs8AHS5NASrKC+UkKqQLgszOwJejikClRCnVmLvmINSC+aurgmsdKWl05gQA7lPxE1INSwqwo1BvWCxU/MonOtZJUVKUaqKjUnVzq5LwEDBjhBBBZ9AQO8u30MCRASHkHZJIYvapDbhxHKBJrdh4MG8mhyatIYIc9liVJAckdrsuoBiSkF7AFgYWSCSSbwExVsVaGofX4iXgMLmy7k+AGv18IYWkFVLBv5Pi8aT2dwL9pr0EKyT2xNulw75/Qt+H4TKmgqaD7+UV/GJ5Lk3VUgUATYAdwAHIRfTl5AQP0lPTNduZDjvMZDimJdR2HmYx4lulZ2MrUYlVjF6RC0JZxZ60JqO+hp1hycpzDJWa8w2+29rCOglSPP5p7pWIA776BrmgYAePdHLSauCOtKwiLj8t5woVQ0BJ1LuOlfq8SJBAjh/j14x0OTgHNCLMGNiAxqTcMdbwACofQag/S3SOmKBAu9X2ajN5+UdKJBBFCC4PMfiBzb1gANIYjMC1CzsSORYtrVjHS0PqBepOweBhDAA5lVleuUln0eh/EdLQCDUAhrlnGvU2oN9gSG4JCXLb2gAGHJiytT3Uo2AAc8kpDdwECFFJNwag6GoIUPAkRyFMXoeofygAcEvL/AORKxsGyv8QJcgsyg1jYikMwWTsguKkhnqGapGxenQ7Ry0EEgggihBoRu43gBBygDQguaA5gkC93G7VcUB6gUpcUBcOSX0o1Gp1fUWhTYUoKU1q9dzX6bR3vPhuW0JcO+g00gASYbAMyXDh+1U1L11awoBBlAIASz1qXCi4RRnKWBzM1TUlqAJLUXCjXK1CbgMwANxo20KUBiUu1aFnA0qDWgqWEBAgQSoJJSlqOaAVNyBWutdNBDY6PBJAertyD+TiOS8BIqpjkkipd2o5L1tu1BtpeESSaJerAgP2qjTWoBbcCCKQDqRTkTvu0C0ADk1TtUkgAdrQAC3J83c0SJKGT1gMJLBWjMCUuMwFyHqOTiJ2JS6rAVctYPtyirfgPxR4bB4fhStQA1j0TheECEO1gw66xReyvDnOduQjS8QXlTlBbeOfnnulR3NLi+HAoeMT2DPUuB/8Ao/aMfjZtWGkXvGcTTmbchpGYnVr69W8Y0YI8GbW5aVIYWYBTafV6+EKowJ2/zGo4zFmKdqklgC/KgbllAgY6FKqAMKPXU9YCDiaAMNa1cu1LswbbU3o3IbUE0NjypoaAsfxeOCaPTxD1fS7Uv0hICRxS6BIUprkGgCrFg5ejVpArNAGFHqLl2odKV01NTRhMcoQEBuHoaEAEnoHto790DHNCpA1JF7B66aij6/WAkL3yspS9CQSNynMAf/krxjkS1MVAFkkOoAskl8rnR2LdICDyjtdq1mBZVfLesBAClElzUm53hVrdqAMAKBrb7nnCQqVEOxIeh5ihrycDwgJOKWbmHHiR9jDkxikEADetXA2zGhu7CpI0ENNCiAgUNS/PTXTuaOKelfLrBLLknfp9gB4AQYTTv5fl4AG0i/lX0+vqkEkQ5k+38wQlxNEWNZIVSfVfuYfTKg/dRO0jcRWq9LvYN4WblaFCK0G0SfcxKkYWJ2gpDnCMLUqNkh/xErCYYrW+5iylYTJJtVZ8ouPZzhbqzNa0ZMstqbOtp4Lhe5b8NwolS3NgPOKTieIfqY0PGZmUZdBfrGL4tiWSTqaD10+sYccW2dOU+LKDi0/Ms7RUTDEmaXiIqOnBUqOFqMm+VgrZ+W/8QjCtbWpevlHFJdtfyH0hFJZq6V5egx74uZRIUGEggCztQ0dtmJY728ecAAwoMIQ0dASdCzBo9n9A7RzQmWAgIRxT6v5x6Rjf+lyx8CweRpFRiv8Ap5i0iiQroY1vR5V4X6Mww/8AT00v+q9THKT00tzH1FoSLjGez2Il/HKUO4xXKkEFiCOsZ545w/MqNcMsJ/laYxCw4ZRhMvr1bSKF7OJoG79N9XqGb1dAINI9evGCCKRJAgTDqZcHJQNYlyZBMWSKtjMlFtRsbeqQ+jDvpFhJwQaJUuTyhiiLcitGEMOJwUWow8GnDQ1RFOTKpGBi2wPDCVJDX9faH5ODrGj4JgzVZ0DDuoIrk4Q/Tx3SK3EYTMsJA+Gg9dY13DMEJctyLDzhvg3DsysxEWvGBlTlHfHL1HL2naxSoxfGZjkxguN4jMphYUjXcfn5QYwuLMRix07HanJthRAUHLONTUgCgJ16U374jqTr3evCHpn8b0hob0pWrVqNDe9usa0cZvkEGmr7vbf6iBAf00K9G/xz77eEKWBIorQGu4qLXbXQ72CpxWWajWsDq9DpXaEWggkEEEXBDEd0dc6AE82H1LDvMGpKiBsAWsKCp+sADYIY0rRi9t6eEcE3NKcxrsLnujiXOgc82H1LQqVkOxuGPMOD9hAAMEZZYG4JNqmjXAqLwUopB7QJoWrlY6E0LgXaERPUAwUoDYEiAGfQSOJZFJStYSVJGRJCqbhw4VrZotl4tSR2pYNR2kkKFzd2pa/OsZ3C44K+IJU5bMrKDQNT4TUDTNfWJGHB94gy5jA5gqWogpI+ZkkaEbBr619DPGeHhOmahAQoAMlTio8NDbXlEXG+x2DxFFS05v8AblPiIjIWxYAEMHCa5eeU1bo0InjRQrIsNs/ZtqlSjXSlDyjM4TX5WaYZIN219uDNcY/6QoqZMxSeR7Q/MYvi3sLiJPxS84/UivlePcMDxZRFyRsQM3K/8dYkTEZw4IO4Iykdx9c4zuCupx91x/hthqsiV4539H/fU+bhwnuOxpEaZgVJNQWj6Fx3s7KnfHLD7tXx/mKcewksLDqZJdgQ4Jbfuhc8MUrizbh10pOpRr9UeQYLhhVd/wDAv0iZKwuW0erYn2JDhQIalLOAzAnm1Yosd7Jrlgn4umga3M1FtjCE0bbsykiQ/wCIlowkWP8A20pIoQdiG1I+0WeCwOahDH6wy6JUbKWTgomI4YdqRqsLwV6s0XeG4QCGLeEVedIv8F+Ji8LwktaNRJ4TllpTqbxcYbhQBFIsxh3MZs2fd0H41HGirw2CCE0EZ7jirmNnikMGjEe09BGfGt0uTVhnfJ57xteYnlGUxMoP2nbVmduTxqeISzWKXESxUEfxHQWGkZs+p3SM3NTDKgG50+76dPHwnYmWxiEtMLaoUnY3lew38BU+UBDoQNTTlU2LcmcB6vWBXSmgJsXHd+YqSBCmHEuolgkdnVgGSHLFXzHLpUksLtAFOrU36M/1HjABxU4FBQNQXqS551Z9gIRo4iEgAVJb/D3pr6EIY6CLUYHnrXlSlG9UAB7VI4YsAgTFMv5ZktM5yaOClSmAHKkKjCqQou6UmvwqKerKSQkkj5Sl3qaCG5GOw6VZZhmgFhmLhFXPwjNZ2q8WqZMkpKSnOGcEEOw2zpDgUs8ei3ni3F3yMyccEs57Gh7JDi4YlQH/ACESF4nPaYgjZVKjmfsqF4dwVIDghl1SfeZ32DEgP3Q6fZ93LFKtXQBXkqhpe8T8SJRwRO4eli4lEj9Se0PL+TE7H8SEpIYkdXLfQxUYLga0l0rUCfmBUD4uaRZYzDzcjL7X+5IVTyjPJRcuSytdCoV7TzEVf6fT+IXG+083EJErIkMQ5Br1Y/COZMUuPCXKShv9pN/x3xVqTmIc0HytUm2hpf8AzEZMcb4RtwS46nqXAcaiajKosoGh/VW9YuJmEs4ceqx5TNxa0syiQAwaiRsBqT/Mbj2Y9oxNTlVQig5gC/lXqI5ufE1yuh1sGS1RY4rhCF1IGa0MS+DJEXqTv4waUgxkd+DNsMtdSvw+DaJiJUPBEK0Kp+Jd5LBSiDAjo6BxK2R8SIxXtDhyomNxMEUnF8M4MThe2Q+EqVHlHEsO0ZrHpjc8dw9TGN4hLjrJ8GDJ1M7jExWzBFxPGkVc4RlydR+PoRTCUg3auvcfWlIbVChosxJBIOhY9RT8wMKBW7cz/EclJNB9Rp9+WsBIghWtvCERz+cAHJbWOUPXruhyUjXKpQ7VuQrVjZwT/MJLCfmJHQP9xAQetYPCYhXaVJkZ3Z1TJllUI+Ajk37ossDLmApBlySlIASEzVAuxsVSwCeum8YmXgUFNZrDMKKWtg9MwyqKhlN3e3dFxInYdORSwoszK/rl6s4VQfLHa3e3v/h5mWPjjn2f9m0RMmLQ8ooCixKVKSUm2qUBQpq7GJOD4gvI6pOUpSCAgoIbftajUFjsC0Z/BT5ZDyZOImFRLntoS9NSsAFmL7taLrC4qcRlVgmSbKXOp0ISlbH7RWTEuCS6fx/JYS8Yu60Mk/NmQkNv8YiwwnEJZp7xPT3iT9FGKFc1LdpGFQQ3+sAU10GUF7eUEubPQoErlgEuQBPWC43l9OlYhxtULVJhe0HDh8QKN3KhbuakZHHYQoIUAKF3DnypyrHoMmclYrMHcJg/+yhFJxLAgGjl9SBr/eTDYSbW1kxe12Z2Xiwr40uQlxcFIo7aa+hEqRNKE/01MFkFwmgZiA1WHiTSIeLwikLNbuGI+hc6UaJMlLpKQWIP6XfQA7V0hcoeZthPxRvfZrj3vU/1GBDB38L6kOaRppaQaikedcGAJCVAOCxIILAAF6UBdvQjX8JxoYBwU7g7XfnHNzYdruJ0cWbcqkXYhYRKwYWMxpEhDBQkQ0ShtQiHikOImqiNiEUhXRjYswPtLIIfsx55xJN49K9pHD1Ijz7iRMdPG/lEZKsyWLFYrMRF3jxyinxAhWQvjZEKWYkAuxbQhy7sXFQzUMALuBarbV590KoQCtIUOBMK1PtBpVobWBqctXoHHPxOschLjQEAmpobUHO+tetwBuHAulHBIYt8wcmvRkhuTwKhqAW51sA9e/zgpQFSVFLBwwdzoL06wANkQkKTHTG0fS9KsH7neAk9am46XMoUIW7j4wV6fpSpTsDWJYARLLZZaDRlgI7OtFKTnH9hNesYmSkhylUxNKpzBPcah4CW6WKUIfc6eBAPe8dvc34HmnhXSzb++zH/ANYSK9mUC7v2QMqRRrVNrmJb5QJnuJq0hTFc5SHBLD5ivXlGWwnEFgDNPEtP6ZTAh+UoEnqT3xZYHApmAqyTloq65833aOrB3r+76wxxdGdpR69O/Q0q+KBCUgKlJWwUP9UJCjTMUJSlju9W2rEkLne7zTJpZnUrsyEkDZSwvxCk37og8JlSpYTlUhRzFIEpPukF2b+qGWuuoUrpE44mRJUVKypXyeZMuGczAVXy1yp61hbjYu0nwFhXUD7lMyY6qqA7AJFzOnLUginyjZocnScY3+mhLdolRUK8yEp8HgZePxUxly5CZaAxVOxCsyuZlyw4Sw6fWFmAKImKVMmmhBWRlcO5SlIZz+3MN2hcU0xrkn4ckafgUruv3uxR8A6Kse6KriGAKA4J5sS/NtY1uGxSiUoEs5iMzEVrqoaA+EN4rCguygpbkFh2UnXqrlFt/gyU3HkzXCZ6krS+YAXqKEsH63jTYWcFBg6CwN3ZIFHGhv4xU4nh4D1GYXrrte/rSJHD5akVPZGtHvFJxsfHIjWcNxrAOfHkK/jxi2k40GMOjHjVTV8de6JEriBBBS+lPC/iIxzwXybMeoa46m4BjiqKHBcYcsSOkT08QQRQxmeOSNSyJrhk7MIamJhkYoM92oYQz217jFHCyyyUVnGMKFpIKXHn3GPLeP8ADSkludDHsiw/WKLjnB0TAaVY9e6np+UXxycOPAY5KSPCcWjcRVY6VSN5xzgSkO4eosLOCS9dIyHGpOUDSHN2iIqmZ8lnoC410qC450boTDP8+vOH5hrWGVCEsehRNUjMlKqKGVTGig6VN0zJSe4Q2oilGpXmXPhRh3QSSKa8i7eIL7wEQSLMW5ctXYADuAoISCVWwYMOdWr4lzHJLVFwR6bXSADgCBmahcAtRwA99QFDo4hFLJAGgdqDXnc98I0cYANd7otRlKG1UpB/VW/5iTJwoytmPSizzcgskd5iRJxsmXmUnMpQolRoFDdQ17t++KadxecpSkhSm5OGHQfWOvGah1OG4SyWlwW2CxakP7uWAAaqUym0d1jKnWwfpD0zi6FEZyucsW7RAH96nUByATFQmSpSfhU7gZSpyHtQ106RMw8uXKNS5o6fhbd1MR4RqU2zLPHFPzZpOH4yfNPaJQg6JzEtuVOVK7y1Y0vCZMiUnMGc/NmDdwDh+SQS5vWMUMeDRC3cipokdE3WRz8I0nCkCW0yaoqUQwKylwOjsgdItJJqkY5pr6fQ1GHSpaagoSTqa3vlqX6knpHYookDNQbzF9o60AV82zxkuIe1JClJkpVNV8IYEh9s9zU2S1hFcZ+JmTXmEKmMClCaplPumoB1a/0hShudExhJK3x+5tsFjDlP+mhVhda91Keofn4RLw+VIyo8dn2/cYpPelAAUUqWzmlR1ax5RP4fjGB7NtXoCXPjESxSXNFt0KuywmYFBGc2FgKueW5JgDKIT2hVqtVnuHhlePCe1fLVCf1EsATtUsOUTZeOT8CjmIudyPi83hMlIiMrVoz+KwpFRs5HMs32iMyh2i4AqAbUa7d0apUoEKOpdXlT6xAxskMQdE/VQ+zxZUy8czRV4LHdtJBYPltrvW/4ESOITF/ItjRhUv2i78mc9BDEzh7LLFhcDwtyiDxVCwrMFFi9qv8AqDefjaIePyNEMybLPhHF1J7BUS97uM9qlu1+YcxHHZiFLBACUkAqJuK2Gn8RlJmOUWcsQp23aw2BFfGJ2J4gkspQckpuHfQluRcvzhbxK7Y/4jqi4k+2JBAVq5dnYklgKWYNXaNLgvaCTNTmJAckA6kJa40v3+UeV4rGjIxsysxo4NQOnxeUOCYqgQRQXNLkqBIsCzeXdSWmi+hZZ5Lqeo4vAy5qS7FJYuCa2u0eU+3ns8UOQ4YukVYve9ossFjF50ALyhRAVVmSWDfzGk4+lE2QZanJDlJUajoYotJJ8IY9fCD+Y+f56WNYYIjS8c4WpJLjvjOrSz0BcUNaVBcc2BFXoTqxGbLiljlUkdLDljkjui7GTCAQaAKvsW66d0IT3Urzr/jwhQ8WYkABiSfmDUBcihc5qMXpcjRyEc0KT9v5gAKTMyl2B5KDj+OoYwMwgl2A5B2HRy8KE0fT8ehBSZQU7rSn/cFl/wDik+cBBLk48gVH2i74ZLS6pqlqQnKAABWZMLdm47IuTXSkWQ4PhZRZf9NTnIpRTNzhxUoqnw7gYbxeFKGKJwnAFnSpRyv+xbX3bTSN8MUo9Tl5M8J/lVX36d+YQxyy6lpSHDEsXD6irtydruIHD4fNc08IHD4eaC6grKKqQpQYIDVZma9qnzi1kyyVkkJUnT3ZahqC12apGkaPmfmZHtj0r2OM/KkBCA4FFEWHLeIBkLmEArZBDqzkig/cfpFzNnpQklTBNkgXfTKNT6MVU7iiVnLNTMdnCcgKa6kE1LNXlF021UhdU7j9ywwWPDCVIJFBmXXMo/sYDKH1NYvMGpMsGXKDTVBlHRHeTVR/zGVHEEyXEmpPxTDpyANRT7xERxAy1Pcm/VVjS9Ivupci/hOT4X36v1N9hselLSkDOR8Snckv+4OS9SYmTcRLUPdpUCXBVoS1WpfnGNncXyJBQMq1gZiCVEXqCDctDsjiIBSD2GezKJ1Sk0G6XLvSGxiZckb8O/M0mdR/qLBNcwA3YpS/IOadeULw9SiplMRdRsecMyuKy15U0BABUWoFVCW84lz5CKlKgCTUbhvCKyfNSREbUbjwT5ePUfeKNgEhtiohX0IHdDs7GDIsk0CMx6X/ABGdxOJyDIPiXNlnuevdYQ5i8XmlTFJ+U5S3IS7dHi3wxVl/g0BQVugkDofRhufgX6v9YhJmFBUSQ60uGu4f+PCJGGx5E3KbFDvzr+POCUH1RVS8ij4nw/Kl8r1r9D65RW4jDApKSWtpzfqbnzjWjFhWcEDtJJTv2TUt0MVZyzEpKg0xCsijoCD2T0cjuVFkk+GhiyziZeZgSskBnsQPmO55/iEPDzfNQhrgM29gATvZ40yMAk9pg9ynYj40vsWIc2IBiaOEJV2kqcEHqH152Lg7corKEUxi1TMX7gvQkANe9vr94seDcQUVmXMdSbhXzJf1Vu9rxfJ4CkEEVLHsioUN0k6jY9IAcKlEBQVayvhKVaA7Hyi+PbFi8ubfGmVvEOG5hcKTYH7HY+W28YLj3AygkpHUR6BipuRRSvsLLsuyFassMzdQ2+W544RM8ELeWsbh0nazkPpfqYblx480ds/v4ojS6nLp5bl08jxtaS/oQJNG6/b13xr+O8BuQzjaMnOlFJYiPP6nSTwPnp4M9ZpdXDURuPXyFnzyST2Q4Y5AEg1eyaXa23KGtOfr+IIrGVmqC78iA4PeA3VW8Jk7LuLs1abPRq1ar9k2o+U1AwkLHEQEl6qYGBUlLaEvQcg/WrmLTCcX90FGWqWcwYLmIQQwqQQxL6WL0jMS1EClRtWB98Q9G5RpjmcTFPTKXU0OGxQnqKTlSpioKSlAbLcAJCUsRvZtXiSrFpSAMpUsUGY6dBTzasZNM8i1N66bdIk//wBZAActdqGrdLcovHPxz1KT0vPHTy7/AGLqfxKYQWLBWjuzEWFx3RHmYzIkByokO6VGh2KCGeK2VjVJqC3Q26bGGVzyS5Lkl3IqT1vFnqOOHyEdKrprj9yxROKAVKlqKTqpJy1tt5eUSMNMCgSAptJZN3+ZwO0lLbPaK7/uExCnStQplICiQRqGVRjdiLwCVrNUkhINKsw5ta8EctPz9iZYLXl79/oX+DWn3hWoJWQzkklJJAY7gDdyNDBzVJm0ClJIsCOdGbQfekZuZNIaoLPUFxztEvALGbMabAW84ZHUp/LQiekr579DX8OQUgAkHMNdNq+cSEz1PRZvu1XuO6KQ43shjBS55Yl/QjV8RPgwPFJcsvOJYlyAD8Icnub7RGn41SULB1znMBcFQAr/AG/WKFWJJqNT6+8KcSTTT+X/ADF46hdCHpOLNpiuKZgACHTmDWcAiHE45TKUbpSggWocr/XzjBY/FqC1KS7OW740HC8eqZJYgkkBL02TR9dD3QyOVSm4oTk0zhCMqLg8TQFSFgt/UYizpmJKKvtkHcow849/NSS6VpOtyhWVQ6lCkNzaMbiy8kgG3aDj9BDNtc+EXS8aFJ96lwUhM4JbQBKJtR+0pPUQJ/wys8VdPqv5Xf0JX/c1Bpjgkky1DT3qaJJ2TMS3/IcjEvA8eU4YFD/CVKeoLFKyOdH0ISrUxnlTATUMiaGpQIUh8prsnMHH/tiExZJl9rs5lKRMDjsTkUPIBQI7iDpFlK+G++++CrwJ+HfffJujjOz7xJYOc6XrLU7Zh+12BGn0GfNCyVAATVApUi4nJF+zqoVoK7c8nJxczKpaHTMlAJnpAdK9BMLWDM/V/lq5NxhUAuWG/aDtoD+pNSmtnGkSkmJeJxZYkpmJyKBy2AsUq0ZR1uz0PIuIDDZpbS5jKlh8pT2FtqEuCAQ4dNAqlA7xDM9M0Z0qAmqd0sAmenUkGgm3zJIGZnFQYiq4kQyVAgChzAkpYvlIYlSdiKpehapYpJ9SVil0X2779y6mZF9lwTUAgB6boNlftvtmjM+03AkhRSC5GuUpY80mqYvMdOkIYKUsKWzsgKSEsCEk6t3EPSGZQGVWYlSSOzMNQkVOVSgwYn5i/OLS2zW2XKDC54mpxs80xOHKCxENH15xs+K4EKoe7fu3jKYzDqlnKbPTaOBq9I8LtdD0+k1izRp9SNB9n9w8DXXZunnAQ8Ey9VLFvkSdA9c41fSMRtYJSQH03eODqoznziRLSokdkNsGTyNTDOIQUrZQyketIu40rKKVuvEAIIuIdQygzs3n05wytT/iBzRCdFmm0S0SisEguUhyKDsjUaUiOrlpA5oUriXJMhRaH8PMKXOQLAu70GtRZ4Bc1j2aed+d4aPfCAwbuKDarsdQmH5ZYPEfNBg829evCCLIkrJyJp3iWifpFStYaj2845M3mYdHJTESxbkWKSSWGkGiYTYW+0RsMt6hWVnc6jbrHTsQQTUWDMGzA/eHqSS3CHFt7SVOmjKxY7xJ4bPGTLq4UH3AArbnFNiDQh7t3x2BUxL1pSJx5nHKGTTqWIuZc9JQoGjZg9f1TBr/ALkeESOBcWye6UouhLpWkvlKDRTtVmmP/ZGfmrbNsSW7yDbuhMJiWSpOj/UFJ+sX/EfMl9H3+hR6VOD9e/3NArFsvI4DOlBd8pT/AOO42yH/AJbmCxXEkzO0o0nMJqAwSmaKBVNGKgbX5RQ4qe5CgACQk94d4cUQomgHvE6Cyk2+47xF/jN2l35d/UX+GSqT78/79iyRjVAEkdtPZXrmQWvofDeG5GNXLZIrLVUZrltjooDWjxGVNTlQsvTsTRryP38YPBCWSZUwllf+NaS2VdGd/lIfpE/Edpp+n++vR/VB8KNO169/Tr6MucXKzSveiic3bYNlUPgWDo9PA7VUzfeJYh5yPjTYLQLKB9ZXBZioRSYfGzEFSHJV8OUWUKsQDqPvDgxoUQoO6Q5DMRuAddb0qRDlni+RD081x9n339idJxxSS1Um7pykE2CgKUpUBuUPqnksUKyqBqDUKGxfWvfpFJi1ZmKVlyGf6A7jY6WhgYg/50O3S0R+J2/K+hb8KpfMupdScUUlSAxt2VB3a+RTOAwtpAY2QhaezVJ3uIiDEJWA9FCzcttSOVxpBGZTsl9xF1kUlT5RR43GVrhlHisPlO40MNISDdQHUEv4CLjEAKEVM2QQY5Gow7Hceh2MGbfGpdSavDFSmUtRLBiem0NIlpKSG7SQ+YG7kXHjHR0WyRSZWEm/0I+WAtHR0ZTQmEg6kAwYYqZm6R0dFovmgfSxtYgTHR0VZZCoNYezOI6OiYkMbeDWaAx0dB4ANk7RyVmOjoiyQ0qcQchZBhI6LRbtMo0qYZW5INYblm/T8R0dFmyKpHFVByJ84VC6HcEEHbSOjoi3fsDXHuSEzy6hosAkc7v9fGI5NOhb10aOjoZJtr7/ANlIpLp34D8+aVJEwntveztu0ctRllKgzqD1D3uI6Oi7bpvxpP3KJK9vhbXsPTuykLS9SxBq7h691IjTF/QeHPeFjovldOkRiVq2ciYfCsOicbx0dFYSZM4ryDz1htZjo6Gtti0k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SEhQUEhQVFBUVFRUUFxYXFxQXFxcXFxgXFxQUFRcYHCggGBolHBQUITEhJSkrLi4uFx8zODMsNygtLisBCgoKDg0OGhAQGiwcHSQsLCwsLCwsLCwsLCwsLCwsLCwsLCwsLCwsLCwsLCwsLCwsLCwsLCwsLCwsLCwsLCwsLP/AABEIAMkA+wMBIgACEQEDEQH/xAAbAAABBQEBAAAAAAAAAAAAAAADAQIEBQYAB//EAD4QAAEDAgQDBgUCBAQGAwAAAAEAAhEDIQQSMUEFUWFxgZGhsfAGEyIywULRUnLh8RRigqIzNGN0s8IHFSP/xAAZAQADAQEBAAAAAAAAAAAAAAABAgMEAAX/xAAkEQACAwABBAICAwAAAAAAAAAAAQIDESEEEjFBE1EikQUyYf/aAAwDAQACEQMRAD8A8SSBKVyYBy5clhcA4JV2UpwamQGMXBPDEoauw7QlMJzguYE9wRwGkVwSAIj2JsIB0VoRWBMaEek1cMgzBZBqhTGsso1YIDMiOCGUZwQyERBi5KQkK4BxSJVy44SE5oXAJYXHMUJU1NlHRcHu6JMxiNplJm29+Ke5xcZNydSfyUAjAnNSQnNC44LS9/0Rm0z08QkwVc03BzSWuF2uBgtM6+E+KWFRCNFclaEqcpYU0aAnLlyIBQlC5KmAIlXZUoC4A5iKEJqO1EAJ6GjPCHCAUK0KRRUdqMwpSiZOBsotdFa5DqBAdvSI4JhCM4IZCYRgoTUQhMhAAi5KGpcq446EoCUBOy/n36JhQdQ9AOmvqmdp9lT6tduVg+U0FjHAmXS8kkte6ZFpAgQDF1CdbQzI9j0QaDFjWu87G2l9uW3mn6RefGxOyGRHvkpX+DcKTari3IXlkBzc8gAzknNFxciEEFgQURo2TWnKTpIkWMjkTI13RjVzQYaI5NAm+4Agm+/JEGDmaKQ3RRWeXr7lGaEdD2lelXQlhKAJha+R2bK19iIcJbcETHSZHUBDCVcEwBQEqQJ8IoViBcAlASgIgOapFIIICkUUQaJUYo5Cn1G2UV7UMDoIBEakypzUo6YVieQhAo3Z/bp1StFEwT2ILmKVCQtQ04hliaWqS5iYWIgwBlXAI2RdCKYMBNannmnwuyo6dgB/vvSOYbk7ESbQJ6Dqi5UKBN7jpbwOyUGAy3+yaUXysuyrjtGARBHPz6Hw8URrtoGw6bXk6eiaBe4t4efgnFt9I6cuXb2rmHRzD0CO1xHLwCGwEovy0o2kFKlDUoCphPRAEoSgJYRwGnBLC4BPATC6IE4Bc0J4aPT2URRoCPRQoRqQQbCkSS2yi1GqcxtkGsxLo2EPKuARC1LlQCMCcCuhKAuGHApZTZSSlwOjkwj+i4uSSuw7uOI9/j3zXNpz4T3c01Oa6Pz1C7DtHZZRKNP9k2ncgDfmQB3k6IlNcMmiLiKcGFGIVlWAI7OnfJO5UX5PLZdgGRwxFNDsT3Uvf4HNSaEDY6QbDnty09UwhAFPmFwbJv76K+GBD2WidQeaqjSjuKVjZyJA28/PzRQxDZqjQlCV+VdCdCWFowz6MhIAnwlDV2B0QBOASwnBqOC6c0/hKGpQE8BKxkNARWNSNCseGcMqVT9LSRaY/KjOaitZaEHJ4jsLQc7QEpKuGdMQZXrXBOEMptFNgYXZbviSNJIke/BSMVwZhJLWtJbILgDckRIHQ+hXlv8Ak4p+Deui/wBPE6tEtMEQmFtl6l8SfCwezMxrc+n0m8CALRcnu0Oq85xWFLDlcIIWyjqY2rUZ7aHWyCQlLUXKuLVfuI4AITCEctQ3BOhGAcuCIWpHMix1T4JoxyQmycUMhdhyY4ORGPvdBAT6bonS4jzGnWyXB0yZSCeKVrHmOun5lBoPhSqB37o9+7LkNukb5Me9FY8PwuYaSOVt4H5C0Hw5wqlWANQC5y6m0bmDqh1+Gf4fEObTOZsjL39UqmtweMPZLwfCjeG/5gALA66cuiqsbwQ1HZqYGkkTMkSHADuWzZisrWOkNLMpGk8z3rJcQ4i9jzlcbag7TfRLLG+DRJKMeUZ12Dym82N9ieY6Jhb3LTViK1PMQJ6DfmOSonUbpkjNJ/RSJQkCcFcynJzQkTgmFOhODVwCm4Ph7qjKj26MEn9glk0kNFaRAE9rVwajMYpSZWKEYxei/Bj8rG5SAbh1yIBuCeeiwlOktN8N1o+mQ2xuSRNj9JgGZsvN6xd8MPQ6R9sj1HAMMGCBkqEkWcS2ftzDnPpZWOOqNpsIaCXEESLRN5HiFkOH4txLjSIdDcrwJhpykBzZ3JG0jqmcW489kBzPrIbJkxMAPLRsSQvIXTa8Xk2ya3X4NLWwD302S5gaxhLhJJLiHSZA2zTvdeXfHmV9QOaQTGUmCJLbZj1PrK1+D+JX06ByZS4Ey1wO8EEEd46W5LFcacary7Llk6XPnutnR0ShPWQuknFoy+VcQptXDQor2r10YGgTggvCkFDc1OmSkAyphCMUxytEjIEQmlqe4Lp2296p8F0aKUro59f6KXhq+S9ib6ifIqLUdJU2hosQFSaD+u4tz928VFCK1I2XSL7AY17ftdl58u1W2F4gx7gDLnE6T33KxxqlEwdctcHA3BSPGVi8NrjMW0gt0Mkg9m3os1i26nqj4usHfUD1/uoL8RzXRiPbJPgk4EkamxF0rnAG2naojqxIMECOo3nQbqMcSeQ8/wAFWUTI5EAJUgRGuAG+aZmbR2RrO8qhEQBKkCeEworUanUImCROomx7QhAJ7VOY8SUwB3QoracJMCWh4L2l7Rq0OyEjo6DHgpNJk6THj72WWcsNUEFoUQd4sToddgIVxQwLmFpiMwa5uhtPTsvuo2DoXuJtpuZ0PgZ7loeF0JIA8CBtynqSY9jHZI11ol8IqVWEgTcyRa5B6arQ/wD05ri8Ehxg7Gd/9qZwvh8kEDla8dBPitpwvBQBaP35qKjr4LSniMTX4ABmN7mwI0BmyquK8Jseep66r1V/DwTJVdj+DAiwHQdVTJR5wl8kXweK8Q4eWi46qhxFJes/EHBSxk7uOu++2v7rzjiOFglaapdxKxYUDmoZEq1o4OXXFt1Y4FraD2nLILhmOpA8JHcqOfaQ7NZnGYVx2IF7wdtVEeF6McXh8mccyC1xOY8nGbCxFxaywvEjTNR3y7NmwVKrO4nZX2kEhM52772RiQkcRyWkgCxlcvcXGJMTADRoNgAAhtCM4jknNIO3v91NjxBsapDKpa7M36TfrqIIvOxT6bR6A9d+3bZNqU4U2XiAcU1r0r0IpUM2TG4iLc0tjuoQcuFQqqJMmGmka9m7STzzAeUKGMQRPgla6f1AdId+E6kibTGBKEkJyYQUJ4TAngphWEaE8BDBT2lTkPEkUlYYd6rqal0KZN1mnE0QkaHAun36WWt4LTzFoMwOhJsJO6xPCze62nAsYWEFuvYDbT8rBZHGbqnqPQOFYICJBHIka9q0TGwFRcDxYcwGZ00F+2dPNXrHgiyfp85JXbo9NcEspJWnURMr8XUwWk/VadBbbxNx4FeY12NDjmpuJ2sC3fW88vFezcRwjXXe4AclncfgMO0Ref4rd1uSwSv+NtM1wgp4eQVcO8E27lFr0XnmvTn0WCczbGQHENHgPys/i8VTYIDA83vmEa7QLlNHqW3wik+mSRg6uDqaAm0wLjXVV1TCuGoXpeEpU6h+puXmdUTFfDrKhljmydAbeOy31Wb6PNthh5U5hjRMhegY/wCDXgTkMcxceIss7jOBPbztp07FrTMxQQlYFKq4Jw2QhS5pWOh1MI9UWhDa/kig2SNFosg1GoRClVQhg2I5/vp75IYHQBYmuCMmOCIoAhJCKQmEIgwelSwuhWM4oTgEraaJICIGcykitphC+YnApWgxZKpuEKXSrGIgBRMIyT2XVng8KXFZrXFLk01Jt8EjAsJMi5Ws4FgTUe0EuDZgm8Ad2qZwXg4ynMcs6cz0WgwRLAHCG/pAY437TuNCe0ryrb/o9WnpmazhHDAy7c0f54Hk1XoxDRq4LC0uMOfuRt7380+pxNjIzkAdoJnqSZWaqdqe5yPPpXLyzZVeKMG8qO/HPd9rT6KiwXH8O36gQZMAi8eyjY34laRlAJmQqO2ySe8P6I/Ck8Uf2JxDiUSCYMRcgXO5AusrxbjwZfKHRvbsAAt0QuM4sPm4ZPKMyzzmNZdhc+Tcutbl6BCuuKWy8m5dsVwJjK9SuRHzAXkN+W0PgDZzyBBtyPegYKgGsaXnO6JB5iTfpYSiPxT5/U3oD0SV32a0AtzGHARGWREbDeyqpZwiNr7uSzo1HPbmADGAEycwAOoFx9RjlZSMPh3OEibAExYwd43HYpOGfNUDM57HiHNDWGQGgEAtEEwItFjqpmNzPc00TLrCndoIAnNlYTmkNZEX71rpZ5lyBYXiLqYsSI6x3QpDuIUatq1MTzjKT/qCJisvyQ1/yqdXLIb9uYOMgAk6yQIvtfVZCvVOciPTyXowZgmsLzGfDNKqCaLgf8roB8f7LFcY+GnsJkEQtDTxmUS0um39b/0Vvw/iza30VROwnXuVMFUjyPEYRzDogGovVON/DTXAuZceY7QvP+K8IcwmyRxKKZTF6QlNfbZMa+9zHX+yVlEx5clag5krSlGTCZUny0rCiOdJn0suCBY2UQuASuFrIMK5lJOEYHvALg0cylxlJrHQ0yFGCUI6DB4RGBCaFZcPwhcRZLJhSJfCMM4uBC1odSogAtmpEwLgdXfsoMjDtAbeqROkho/iPXkFW5XEkknWb6mdSvPvW+T0OneGjp8SZ8t7Xuc50yJEdkRbVR21REfMcBGmw7L2KqaUj36JPnaz2LC4o9SEml5L+ljx+lzj0MaKn4jxWkagBYXQYJJOxvIT8OzzVViKtL5hcefPlb8IwzXwCybWcl1h8aA1hpkANqUy4Af5hJM9PRXlem7M7MTYk9/MrF8Q4iw0y2mInLNuybrRjF1MjcrwWkbhp15kiT3qdraz0UhJN/ZIxFVtQS2zhYgSY59o6qI6npJJUWrLT81v3tvyB5gxsVNqcTJP/DZ/pJ7te1Qcmv68hbXsjYnEBjZiXEw1sKG5zpkuudbSG2iEmLxOZwdy25dZUapVi4sr1xZksmWVPGlrMoJAOsRcRe+seqn8L4k2m4Olzf5QLNAsTmBmY8hELKV8TaO63L2UbD4q0zm25QIjSVvqjhgsZqcS5tZxqBrh+vVrwA4fwwD3k67SYUd2cwCwkH7Xy/T+IkiCLak2hUNPirs0/qIM1CIfpcSDN5I6hS8N8R/KDg1rdZG4+0N3kixdpEyNgtkWZZLQlbFlr4qEkAZQ7UiOokOHbPcj0OJtnK6L3zaTyzdY9VArcTZUcQbt2zAA/wCqDY3F/FV9AFhO4AIjlNvfcrJkmjb8P4+GGDLY0ncdCFNxmDp4hmZgE6ltr9W9enosjhHw0B8lutxMc5jZXvDntbBYS067wRzgpxTH8e4KWyQLLKVqZBXtONwwrNJAGf8AUP4uzk71XnvH+E5ZIEg6a2/qklEpGZladUtIIMEXBSZ02o2CkCiXDseih6jAp8rhiW1yeHdET5S75S0GQZbkkkIhppBSQCgmGaCdFq8GG0KeciXGzBzd16DVV3AOG5nAnRLxXHh7pH2j6WDpz7Tr4ckrCOrY6JJu43J5lDGKkKpq1pKdTrLNZHTTVLCxGJK4PlQ6LxzUmpz/AL9pWKccPQhaWeF0ufFRMfwcPMsIaeWx620KTCYie33CnU6l1l/KEtRSUozWMz2EoOc4siCNQebTp4rS4bFBrcsW1idOiq6dMCtVI3IPZIzHzKlsrJrvzYtUu1EnEYkFkCQT3+aBnnp1Q31vDolqYiAkjWGVo+0eSgYil2p7sSCI5IHziRfRbKqjJZMCaJOgKFWoOaJNp0vftU91ct0Fjp06KBi3SVthEyykAqVrQdfd0tF/v3oo9VwCax4OiqkhGTqLnAktv0HOLa+7KVTeSW5iZP1AxboqhuLcHdm2ymYbiABvI07O/oiI0XLC9pztJGW5E2HMiNpHl1VngsWSG3MRrP0uEkRH6SDCocNi3tBfmDm6GI30np0/sVbiC1oLTJ0I2mZ00jqmTEaNvhMaWlpbMaCb9YPcpHFsE2sw1GiJ+9vL/qN/PispgcQCLtgmCYtOt9VqeDYncHSzm9Nwe71Ti+DzHj/DCxxsqEhetfFvBhllo+kiW9n8J7P2Xl2OoZXEKU0Xrl6I4KfKGE5TLGlbQPJSqWE5q0/wJT6dABX0h2lU7A8giUOHSdFctpgKx4fQBIsho2FXxWMPhwBZ1WW/6R93qB3lYzEV7q++N8bmxDmjSmBTHaPu/wBxI7lk3PkoSeCxWsOaklOYUCmuc5SZVFhh41KmggiCVVYRgcb7QrAOUZRKKWCYfEZT0VkzGBo5ns/Kos0E7wVLfUlsjooyq0orCRSr6nczPbFlxq7qGypAm1vMoQrrvjD3kx1dBdVKE5yYXSnVYrmSC7uS/Og3QQ9BfVlXjHCLelmcQCRug4uiSTAsouHqajQ9VaB//wCd9RPrZVSJPgz9dpGq6mbhGxglBDIRS5O3gbXqXQ3Fd2ozqMCQZHajmneBuGqlp1tup1IvH2wcx1iDHOyi4Fv1gWud9O9aaoxrqcZTqILbRPdfsXLPYsmQKWKLTDrCbGQRbkeY/C1nBscCJDwXCQYHLQ+H4WCrUiHESN9R5H3srDgL3MdlcAWvsd+wpk0K0eq4UtxFM09yJb28r8wvLPirh+R5tutX8I4p7IGwcCPqktE3BHvyUj/5C4cJDxEPaHiNOvmPNdJcAg+TyWEsKRVpwSuFNQNR6K/ETvCYWciodRSqOic7ArLdVoOEtDWl50aC49jRJ9FnKf3LQu/5PE/9vW/8bly8iy8Hk/EMSXuc46uJce0mT6qDKNiNVHKE/J0FwOJS5k0rlNjomUK0NJGun7IzS7Wb8lD/AFN7vVTzp3FMloreASwmSYEzAnVEw1eAQe30t4plX34IL/0/yj1KDWBT0I+vPZyQ21EwJFMdB/mLi7vQW6p51ToDHfMQi87JzkIJhQrHlW4r/QAqamp7NE8SUgdayiuKkYhRCnFJGHotdvG6Su0AkNQ6O/ekq6onC4OsWvtyPp+6sG4l4yQXE9sg8xHKyq8P96uNmqUhmGxdLOJGs8/dl3CnNMtd3HXoAlw36f5vwn8M/wCapfz/AJTJexM9G1wPCDSoseQ5rnFrQCGjPmkh2UnM3TfyV/x7CirhgBrTMaz9w7OY80B33V/5qf8A6qVwz/gVv5/ymXIGsPIeK8MyuKgigtf8QfcVQpGjRHw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www.redorbit.com/media/uploads/2013/06/AsteroidImpact_060513-617x4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312" y="1295399"/>
            <a:ext cx="5876925"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7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448" y="1752600"/>
            <a:ext cx="2377440" cy="838200"/>
          </a:xfrm>
        </p:spPr>
        <p:txBody>
          <a:bodyPr>
            <a:normAutofit fontScale="90000"/>
          </a:bodyPr>
          <a:lstStyle/>
          <a:p>
            <a:r>
              <a:rPr lang="en-US" dirty="0" smtClean="0"/>
              <a:t>Other Natural Mechanisms</a:t>
            </a:r>
            <a:endParaRPr lang="en-US" dirty="0"/>
          </a:p>
        </p:txBody>
      </p:sp>
      <p:sp>
        <p:nvSpPr>
          <p:cNvPr id="4" name="Text Placeholder 3"/>
          <p:cNvSpPr>
            <a:spLocks noGrp="1"/>
          </p:cNvSpPr>
          <p:nvPr>
            <p:ph type="body" sz="half" idx="2"/>
          </p:nvPr>
        </p:nvSpPr>
        <p:spPr>
          <a:xfrm>
            <a:off x="152400" y="2514600"/>
            <a:ext cx="2377440" cy="2133600"/>
          </a:xfrm>
        </p:spPr>
        <p:txBody>
          <a:bodyPr>
            <a:normAutofit/>
          </a:bodyPr>
          <a:lstStyle/>
          <a:p>
            <a:r>
              <a:rPr lang="en-US" dirty="0" smtClean="0"/>
              <a:t>Changes in Earth’s Orbit: Changes in the shape of Earth’s orbit as well as the Earth’s tilt affect the amount of sunlight received on Earth’s surface.</a:t>
            </a:r>
            <a:endParaRPr lang="en-US" dirty="0"/>
          </a:p>
        </p:txBody>
      </p:sp>
      <p:sp>
        <p:nvSpPr>
          <p:cNvPr id="2" name="AutoShape 2" descr="data:image/jpeg;base64,/9j/4AAQSkZJRgABAQAAAQABAAD/2wCEAAkGBxQTEhUUExQWFhQWGBgaGBcXFxgXGhcYGBwYHBcfGhcZHCggGholHRgXITEhJikrLi4uGB8zODMtNygtLisBCgoKDg0OGxAQGiwkHyUsLCwsLCwvLCwsLCwsLCwsLCwsLCwsLCwsLCwsLCwsLCwsLCwsLCwsLCwsLDQsLCwsLP/AABEIANUA7QMBIgACEQEDEQH/xAAcAAABBQEBAQAAAAAAAAAAAAACAQMEBQYABwj/xAA/EAABAgQEAwUHAwMDAwUBAAABAhEAAyExBBJBUQVhcSKBkaHwBhMyQrHB0VJi4SOC8UNykgcVMzRTorLCFP/EABoBAAIDAQEAAAAAAAAAAAAAAAADAQIEBQb/xAAuEQACAgEDAgQEBwEBAAAAAAAAAQIRAwQSITHwQVFxgRMiYZEUMqGxwdHhQgX/2gAMAwEAAhEDEQA/APGixlg5ahTFW+YOAa37KvOGgIcnzCrtKIKjQ0rQCppUne5IL82oqPQqvDlCoWUkEEgixBYiHBMIyuXAqA4IBNKiv6RQ7CGiYAOSBVyRSjB3Li9aBnrWwGrhIdkpTmSVHs3UACWYmml2FQbK3DQGajMLu7VtvtygAc9ypq0AAYk0qCpIDOxNWG8dKlihdLN2nunMSn4SxURfsvpzhtanagFAKUtqee8OieAPhSTlUkuHFbKFfjvXpAQMkQqQVEAOSWAFydAB5ACECXD7X5Cgc8nIEFLmFNQ2twDeliGgJEmM/Zt9N+537oRbOWBA0BLluZYP4CHFJAWyiCAS5Qzd2kNoI1D0PKrUPcWPdAAU4uTrbRtA9OsHPCWSUqejEFISQaFVicyXUwUalrBgIJT5E3ygEsVUfMAco0LZHFSwezQImpsy8ruRnAdny/LQhzVjfSAgaWBRiTQO4aurVLjn5QstLnuJsTYE6dLweJAdgnKRQjNmqHBII08eugHM+oDBgwZ3oRQVLE1Og6QEjy8uVKVFQIUcwyuxJZVCQxASmmvJqx0pe5ahrWpAtQX/ADBTFlRdRJNqkksAAL+qQOYsz0d20fWm9B4QAGC5dgOga3+I5+T+P22vBEAO1Q9CQzjRxVukKlDmAtXgSMFKcxo8PKCEO14h8Gwb1i4xiGIezAty+Xo7P/mMmWdujuaXF8OBR46lNT5CK2eqJeJmuSqKyct4dBGXV5aVIRYa9z4ip/zDJMKtRN/OESRqD3Fq6aGjw05gkOGifioTUPqkUJH9xAP+6ABhBAQScY/YBWlYyAgJsh/lIYMre9S7kxHcC4eOyln0tCKLwEVwdByF5VJVsQaNoX1BHiD0MJno3SutHDA7V8htBJAYlw9mrqL2b7uRASCtZLDQBhyDk99SY5SrUAYc61Jcub1ajUA1cl6YA7ZgA5ObKHcgPRJNHFBzejxHgAJiXtQPcClBbU253O5jnDW7T3fTZuusIoV35xIGQZKpNA4IWxfNmzF3dPZHZDEcwXAGJaQXcgUJq9SNKC58IKZJIALhiAQx+16EEGjOIRsymcByA5JYCwrdgPIQhUWbQE6DVtbmwgAdl4shJSAliGqlJLdrcXdRL3DBiGgESCTcMACTokFhVuagO+AI9PBFLkBIJdgBclTB2Yal2HSADkzi7ntFm7VaAZRfYM2zDaBJFGu1XAu5tuGbzhRLLOxZ2fR7s+7Q6uetSSCokOFEZgA7ZQQjUs1qs8AHS5NASrKC+UkKqQLgszOwJejikClRCnVmLvmINSC+aurgmsdKWl05gQA7lPxE1INSwqwo1BvWCxU/MonOtZJUVKUaqKjUnVzq5LwEDBjhBBBZ9AQO8u30MCRASHkHZJIYvapDbhxHKBJrdh4MG8mhyatIYIc9liVJAckdrsuoBiSkF7AFgYWSCSSbwExVsVaGofX4iXgMLmy7k+AGv18IYWkFVLBv5Pi8aT2dwL9pr0EKyT2xNulw75/Qt+H4TKmgqaD7+UV/GJ5Lk3VUgUATYAdwAHIRfTl5AQP0lPTNduZDjvMZDimJdR2HmYx4lulZ2MrUYlVjF6RC0JZxZ60JqO+hp1hycpzDJWa8w2+29rCOglSPP5p7pWIA776BrmgYAePdHLSauCOtKwiLj8t5woVQ0BJ1LuOlfq8SJBAjh/j14x0OTgHNCLMGNiAxqTcMdbwACofQag/S3SOmKBAu9X2ajN5+UdKJBBFCC4PMfiBzb1gANIYjMC1CzsSORYtrVjHS0PqBepOweBhDAA5lVleuUln0eh/EdLQCDUAhrlnGvU2oN9gSG4JCXLb2gAGHJiytT3Uo2AAc8kpDdwECFFJNwag6GoIUPAkRyFMXoeofygAcEvL/AORKxsGyv8QJcgsyg1jYikMwWTsguKkhnqGapGxenQ7Ry0EEgggihBoRu43gBBygDQguaA5gkC93G7VcUB6gUpcUBcOSX0o1Gp1fUWhTYUoKU1q9dzX6bR3vPhuW0JcO+g00gASYbAMyXDh+1U1L11awoBBlAIASz1qXCi4RRnKWBzM1TUlqAJLUXCjXK1CbgMwANxo20KUBiUu1aFnA0qDWgqWEBAgQSoJJSlqOaAVNyBWutdNBDY6PBJAertyD+TiOS8BIqpjkkipd2o5L1tu1BtpeESSaJerAgP2qjTWoBbcCCKQDqRTkTvu0C0ADk1TtUkgAdrQAC3J83c0SJKGT1gMJLBWjMCUuMwFyHqOTiJ2JS6rAVctYPtyirfgPxR4bB4fhStQA1j0TheECEO1gw66xReyvDnOduQjS8QXlTlBbeOfnnulR3NLi+HAoeMT2DPUuB/8Ao/aMfjZtWGkXvGcTTmbchpGYnVr69W8Y0YI8GbW5aVIYWYBTafV6+EKowJ2/zGo4zFmKdqklgC/KgbllAgY6FKqAMKPXU9YCDiaAMNa1cu1LswbbU3o3IbUE0NjypoaAsfxeOCaPTxD1fS7Uv0hICRxS6BIUprkGgCrFg5ejVpArNAGFHqLl2odKV01NTRhMcoQEBuHoaEAEnoHto790DHNCpA1JF7B66aij6/WAkL3yspS9CQSNynMAf/krxjkS1MVAFkkOoAskl8rnR2LdICDyjtdq1mBZVfLesBAClElzUm53hVrdqAMAKBrb7nnCQqVEOxIeh5ihrycDwgJOKWbmHHiR9jDkxikEADetXA2zGhu7CpI0ENNCiAgUNS/PTXTuaOKelfLrBLLknfp9gB4AQYTTv5fl4AG0i/lX0+vqkEkQ5k+38wQlxNEWNZIVSfVfuYfTKg/dRO0jcRWq9LvYN4WblaFCK0G0SfcxKkYWJ2gpDnCMLUqNkh/xErCYYrW+5iylYTJJtVZ8ouPZzhbqzNa0ZMstqbOtp4Lhe5b8NwolS3NgPOKTieIfqY0PGZmUZdBfrGL4tiWSTqaD10+sYccW2dOU+LKDi0/Ms7RUTDEmaXiIqOnBUqOFqMm+VgrZ+W/8QjCtbWpevlHFJdtfyH0hFJZq6V5egx74uZRIUGEggCztQ0dtmJY728ecAAwoMIQ0dASdCzBo9n9A7RzQmWAgIRxT6v5x6Rjf+lyx8CweRpFRiv8Ap5i0iiQroY1vR5V4X6Mww/8AT00v+q9THKT00tzH1FoSLjGez2Il/HKUO4xXKkEFiCOsZ545w/MqNcMsJ/laYxCw4ZRhMvr1bSKF7OJoG79N9XqGb1dAINI9evGCCKRJAgTDqZcHJQNYlyZBMWSKtjMlFtRsbeqQ+jDvpFhJwQaJUuTyhiiLcitGEMOJwUWow8GnDQ1RFOTKpGBi2wPDCVJDX9faH5ODrGj4JgzVZ0DDuoIrk4Q/Tx3SK3EYTMsJA+Gg9dY13DMEJctyLDzhvg3DsysxEWvGBlTlHfHL1HL2naxSoxfGZjkxguN4jMphYUjXcfn5QYwuLMRix07HanJthRAUHLONTUgCgJ16U374jqTr3evCHpn8b0hob0pWrVqNDe9usa0cZvkEGmr7vbf6iBAf00K9G/xz77eEKWBIorQGu4qLXbXQ72CpxWWajWsDq9DpXaEWggkEEEXBDEd0dc6AE82H1LDvMGpKiBsAWsKCp+sADYIY0rRi9t6eEcE3NKcxrsLnujiXOgc82H1LQqVkOxuGPMOD9hAAMEZZYG4JNqmjXAqLwUopB7QJoWrlY6E0LgXaERPUAwUoDYEiAGfQSOJZFJStYSVJGRJCqbhw4VrZotl4tSR2pYNR2kkKFzd2pa/OsZ3C44K+IJU5bMrKDQNT4TUDTNfWJGHB94gy5jA5gqWogpI+ZkkaEbBr619DPGeHhOmahAQoAMlTio8NDbXlEXG+x2DxFFS05v8AblPiIjIWxYAEMHCa5eeU1bo0InjRQrIsNs/ZtqlSjXSlDyjM4TX5WaYZIN219uDNcY/6QoqZMxSeR7Q/MYvi3sLiJPxS84/UivlePcMDxZRFyRsQM3K/8dYkTEZw4IO4Iykdx9c4zuCupx91x/hthqsiV4539H/fU+bhwnuOxpEaZgVJNQWj6Fx3s7KnfHLD7tXx/mKcewksLDqZJdgQ4Jbfuhc8MUrizbh10pOpRr9UeQYLhhVd/wDAv0iZKwuW0erYn2JDhQIalLOAzAnm1Yosd7Jrlgn4umga3M1FtjCE0bbsykiQ/wCIlowkWP8A20pIoQdiG1I+0WeCwOahDH6wy6JUbKWTgomI4YdqRqsLwV6s0XeG4QCGLeEVedIv8F+Ji8LwktaNRJ4TllpTqbxcYbhQBFIsxh3MZs2fd0H41HGirw2CCE0EZ7jirmNnikMGjEe09BGfGt0uTVhnfJ57xteYnlGUxMoP2nbVmduTxqeISzWKXESxUEfxHQWGkZs+p3SM3NTDKgG50+76dPHwnYmWxiEtMLaoUnY3lew38BU+UBDoQNTTlU2LcmcB6vWBXSmgJsXHd+YqSBCmHEuolgkdnVgGSHLFXzHLpUksLtAFOrU36M/1HjABxU4FBQNQXqS551Z9gIRo4iEgAVJb/D3pr6EIY6CLUYHnrXlSlG9UAB7VI4YsAgTFMv5ZktM5yaOClSmAHKkKjCqQou6UmvwqKerKSQkkj5Sl3qaCG5GOw6VZZhmgFhmLhFXPwjNZ2q8WqZMkpKSnOGcEEOw2zpDgUs8ei3ni3F3yMyccEs57Gh7JDi4YlQH/ACESF4nPaYgjZVKjmfsqF4dwVIDghl1SfeZ32DEgP3Q6fZ93LFKtXQBXkqhpe8T8SJRwRO4eli4lEj9Se0PL+TE7H8SEpIYkdXLfQxUYLga0l0rUCfmBUD4uaRZYzDzcjL7X+5IVTyjPJRcuSytdCoV7TzEVf6fT+IXG+083EJErIkMQ5Br1Y/COZMUuPCXKShv9pN/x3xVqTmIc0HytUm2hpf8AzEZMcb4RtwS46nqXAcaiajKosoGh/VW9YuJmEs4ceqx5TNxa0syiQAwaiRsBqT/Mbj2Y9oxNTlVQig5gC/lXqI5ufE1yuh1sGS1RY4rhCF1IGa0MS+DJEXqTv4waUgxkd+DNsMtdSvw+DaJiJUPBEK0Kp+Jd5LBSiDAjo6BxK2R8SIxXtDhyomNxMEUnF8M4MThe2Q+EqVHlHEsO0ZrHpjc8dw9TGN4hLjrJ8GDJ1M7jExWzBFxPGkVc4RlydR+PoRTCUg3auvcfWlIbVChosxJBIOhY9RT8wMKBW7cz/EclJNB9Rp9+WsBIghWtvCERz+cAHJbWOUPXruhyUjXKpQ7VuQrVjZwT/MJLCfmJHQP9xAQetYPCYhXaVJkZ3Z1TJllUI+Ajk37ossDLmApBlySlIASEzVAuxsVSwCeum8YmXgUFNZrDMKKWtg9MwyqKhlN3e3dFxInYdORSwoszK/rl6s4VQfLHa3e3v/h5mWPjjn2f9m0RMmLQ8ooCixKVKSUm2qUBQpq7GJOD4gvI6pOUpSCAgoIbftajUFjsC0Z/BT5ZDyZOImFRLntoS9NSsAFmL7taLrC4qcRlVgmSbKXOp0ISlbH7RWTEuCS6fx/JYS8Yu60Mk/NmQkNv8YiwwnEJZp7xPT3iT9FGKFc1LdpGFQQ3+sAU10GUF7eUEubPQoErlgEuQBPWC43l9OlYhxtULVJhe0HDh8QKN3KhbuakZHHYQoIUAKF3DnypyrHoMmclYrMHcJg/+yhFJxLAgGjl9SBr/eTDYSbW1kxe12Z2Xiwr40uQlxcFIo7aa+hEqRNKE/01MFkFwmgZiA1WHiTSIeLwikLNbuGI+hc6UaJMlLpKQWIP6XfQA7V0hcoeZthPxRvfZrj3vU/1GBDB38L6kOaRppaQaikedcGAJCVAOCxIILAAF6UBdvQjX8JxoYBwU7g7XfnHNzYdruJ0cWbcqkXYhYRKwYWMxpEhDBQkQ0ShtQiHikOImqiNiEUhXRjYswPtLIIfsx55xJN49K9pHD1Ijz7iRMdPG/lEZKsyWLFYrMRF3jxyinxAhWQvjZEKWYkAuxbQhy7sXFQzUMALuBarbV590KoQCtIUOBMK1PtBpVobWBqctXoHHPxOschLjQEAmpobUHO+tetwBuHAulHBIYt8wcmvRkhuTwKhqAW51sA9e/zgpQFSVFLBwwdzoL06wANkQkKTHTG0fS9KsH7neAk9am46XMoUIW7j4wV6fpSpTsDWJYARLLZZaDRlgI7OtFKTnH9hNesYmSkhylUxNKpzBPcah4CW6WKUIfc6eBAPe8dvc34HmnhXSzb++zH/ANYSK9mUC7v2QMqRRrVNrmJb5QJnuJq0hTFc5SHBLD5ivXlGWwnEFgDNPEtP6ZTAh+UoEnqT3xZYHApmAqyTloq65833aOrB3r+76wxxdGdpR69O/Q0q+KBCUgKlJWwUP9UJCjTMUJSlju9W2rEkLne7zTJpZnUrsyEkDZSwvxCk37og8JlSpYTlUhRzFIEpPukF2b+qGWuuoUrpE44mRJUVKypXyeZMuGczAVXy1yp61hbjYu0nwFhXUD7lMyY6qqA7AJFzOnLUginyjZocnScY3+mhLdolRUK8yEp8HgZePxUxly5CZaAxVOxCsyuZlyw4Sw6fWFmAKImKVMmmhBWRlcO5SlIZz+3MN2hcU0xrkn4ckafgUruv3uxR8A6Kse6KriGAKA4J5sS/NtY1uGxSiUoEs5iMzEVrqoaA+EN4rCguygpbkFh2UnXqrlFt/gyU3HkzXCZ6krS+YAXqKEsH63jTYWcFBg6CwN3ZIFHGhv4xU4nh4D1GYXrrte/rSJHD5akVPZGtHvFJxsfHIjWcNxrAOfHkK/jxi2k40GMOjHjVTV8de6JEriBBBS+lPC/iIxzwXybMeoa46m4BjiqKHBcYcsSOkT08QQRQxmeOSNSyJrhk7MIamJhkYoM92oYQz217jFHCyyyUVnGMKFpIKXHn3GPLeP8ADSkludDHsiw/WKLjnB0TAaVY9e6np+UXxycOPAY5KSPCcWjcRVY6VSN5xzgSkO4eosLOCS9dIyHGpOUDSHN2iIqmZ8lnoC410qC450boTDP8+vOH5hrWGVCEsehRNUjMlKqKGVTGig6VN0zJSe4Q2oilGpXmXPhRh3QSSKa8i7eIL7wEQSLMW5ctXYADuAoISCVWwYMOdWr4lzHJLVFwR6bXSADgCBmahcAtRwA99QFDo4hFLJAGgdqDXnc98I0cYANd7otRlKG1UpB/VW/5iTJwoytmPSizzcgskd5iRJxsmXmUnMpQolRoFDdQ17t++KadxecpSkhSm5OGHQfWOvGah1OG4SyWlwW2CxakP7uWAAaqUym0d1jKnWwfpD0zi6FEZyucsW7RAH96nUByATFQmSpSfhU7gZSpyHtQ106RMw8uXKNS5o6fhbd1MR4RqU2zLPHFPzZpOH4yfNPaJQg6JzEtuVOVK7y1Y0vCZMiUnMGc/NmDdwDh+SQS5vWMUMeDRC3cipokdE3WRz8I0nCkCW0yaoqUQwKylwOjsgdItJJqkY5pr6fQ1GHSpaagoSTqa3vlqX6knpHYookDNQbzF9o60AV82zxkuIe1JClJkpVNV8IYEh9s9zU2S1hFcZ+JmTXmEKmMClCaplPumoB1a/0hShudExhJK3x+5tsFjDlP+mhVhda91Keofn4RLw+VIyo8dn2/cYpPelAAUUqWzmlR1ax5RP4fjGB7NtXoCXPjESxSXNFt0KuywmYFBGc2FgKueW5JgDKIT2hVqtVnuHhlePCe1fLVCf1EsATtUsOUTZeOT8CjmIudyPi83hMlIiMrVoz+KwpFRs5HMs32iMyh2i4AqAbUa7d0apUoEKOpdXlT6xAxskMQdE/VQ+zxZUy8czRV4LHdtJBYPltrvW/4ESOITF/ItjRhUv2i78mc9BDEzh7LLFhcDwtyiDxVCwrMFFi9qv8AqDefjaIePyNEMybLPhHF1J7BUS97uM9qlu1+YcxHHZiFLBACUkAqJuK2Gn8RlJmOUWcsQp23aw2BFfGJ2J4gkspQckpuHfQluRcvzhbxK7Y/4jqi4k+2JBAVq5dnYklgKWYNXaNLgvaCTNTmJAckA6kJa40v3+UeV4rGjIxsysxo4NQOnxeUOCYqgQRQXNLkqBIsCzeXdSWmi+hZZ5Lqeo4vAy5qS7FJYuCa2u0eU+3ns8UOQ4YukVYve9ossFjF50ALyhRAVVmSWDfzGk4+lE2QZanJDlJUajoYotJJ8IY9fCD+Y+f56WNYYIjS8c4WpJLjvjOrSz0BcUNaVBcc2BFXoTqxGbLiljlUkdLDljkjui7GTCAQaAKvsW66d0IT3Urzr/jwhQ8WYkABiSfmDUBcihc5qMXpcjRyEc0KT9v5gAKTMyl2B5KDj+OoYwMwgl2A5B2HRy8KE0fT8ehBSZQU7rSn/cFl/wDik+cBBLk48gVH2i74ZLS6pqlqQnKAABWZMLdm47IuTXSkWQ4PhZRZf9NTnIpRTNzhxUoqnw7gYbxeFKGKJwnAFnSpRyv+xbX3bTSN8MUo9Tl5M8J/lVX36d+YQxyy6lpSHDEsXD6irtydruIHD4fNc08IHD4eaC6grKKqQpQYIDVZma9qnzi1kyyVkkJUnT3ZahqC12apGkaPmfmZHtj0r2OM/KkBCA4FFEWHLeIBkLmEArZBDqzkig/cfpFzNnpQklTBNkgXfTKNT6MVU7iiVnLNTMdnCcgKa6kE1LNXlF021UhdU7j9ywwWPDCVIJFBmXXMo/sYDKH1NYvMGpMsGXKDTVBlHRHeTVR/zGVHEEyXEmpPxTDpyANRT7xERxAy1Pcm/VVjS9Ivupci/hOT4X36v1N9hselLSkDOR8Snckv+4OS9SYmTcRLUPdpUCXBVoS1WpfnGNncXyJBQMq1gZiCVEXqCDctDsjiIBSD2GezKJ1Sk0G6XLvSGxiZckb8O/M0mdR/qLBNcwA3YpS/IOadeULw9SiplMRdRsecMyuKy15U0BABUWoFVCW84lz5CKlKgCTUbhvCKyfNSREbUbjwT5ePUfeKNgEhtiohX0IHdDs7GDIsk0CMx6X/ABGdxOJyDIPiXNlnuevdYQ5i8XmlTFJ+U5S3IS7dHi3wxVl/g0BQVugkDofRhufgX6v9YhJmFBUSQ60uGu4f+PCJGGx5E3KbFDvzr+POCUH1RVS8ij4nw/Kl8r1r9D65RW4jDApKSWtpzfqbnzjWjFhWcEDtJJTv2TUt0MVZyzEpKg0xCsijoCD2T0cjuVFkk+GhiyziZeZgSskBnsQPmO55/iEPDzfNQhrgM29gATvZ40yMAk9pg9ynYj40vsWIc2IBiaOEJV2kqcEHqH152Lg7corKEUxi1TMX7gvQkANe9vr94seDcQUVmXMdSbhXzJf1Vu9rxfJ4CkEEVLHsioUN0k6jY9IAcKlEBQVayvhKVaA7Hyi+PbFi8ubfGmVvEOG5hcKTYH7HY+W28YLj3AygkpHUR6BipuRRSvsLLsuyFassMzdQ2+W544RM8ELeWsbh0nazkPpfqYblx480ds/v4ojS6nLp5bl08jxtaS/oQJNG6/b13xr+O8BuQzjaMnOlFJYiPP6nSTwPnp4M9ZpdXDURuPXyFnzyST2Q4Y5AEg1eyaXa23KGtOfr+IIrGVmqC78iA4PeA3VW8Jk7LuLs1abPRq1ar9k2o+U1AwkLHEQEl6qYGBUlLaEvQcg/WrmLTCcX90FGWqWcwYLmIQQwqQQxL6WL0jMS1EClRtWB98Q9G5RpjmcTFPTKXU0OGxQnqKTlSpioKSlAbLcAJCUsRvZtXiSrFpSAMpUsUGY6dBTzasZNM8i1N66bdIk//wBZAActdqGrdLcovHPxz1KT0vPHTy7/AGLqfxKYQWLBWjuzEWFx3RHmYzIkByokO6VGh2KCGeK2VjVJqC3Q26bGGVzyS5Lkl3IqT1vFnqOOHyEdKrprj9yxROKAVKlqKTqpJy1tt5eUSMNMCgSAptJZN3+ZwO0lLbPaK7/uExCnStQplICiQRqGVRjdiLwCVrNUkhINKsw5ta8EctPz9iZYLXl79/oX+DWn3hWoJWQzkklJJAY7gDdyNDBzVJm0ClJIsCOdGbQfekZuZNIaoLPUFxztEvALGbMabAW84ZHUp/LQiekr579DX8OQUgAkHMNdNq+cSEz1PRZvu1XuO6KQ43shjBS55Yl/QjV8RPgwPFJcsvOJYlyAD8Icnub7RGn41SULB1znMBcFQAr/AG/WKFWJJqNT6+8KcSTTT+X/ADF46hdCHpOLNpiuKZgACHTmDWcAiHE45TKUbpSggWocr/XzjBY/FqC1KS7OW740HC8eqZJYgkkBL02TR9dD3QyOVSm4oTk0zhCMqLg8TQFSFgt/UYizpmJKKvtkHcow849/NSS6VpOtyhWVQ6lCkNzaMbiy8kgG3aDj9BDNtc+EXS8aFJ96lwUhM4JbQBKJtR+0pPUQJ/wys8VdPqv5Xf0JX/c1Bpjgkky1DT3qaJJ2TMS3/IcjEvA8eU4YFD/CVKeoLFKyOdH0ISrUxnlTATUMiaGpQIUh8prsnMHH/tiExZJl9rs5lKRMDjsTkUPIBQI7iDpFlK+G++++CrwJ+HfffJujjOz7xJYOc6XrLU7Zh+12BGn0GfNCyVAATVApUi4nJF+zqoVoK7c8nJxczKpaHTMlAJnpAdK9BMLWDM/V/lq5NxhUAuWG/aDtoD+pNSmtnGkSkmJeJxZYkpmJyKBy2AsUq0ZR1uz0PIuIDDZpbS5jKlh8pT2FtqEuCAQ4dNAqlA7xDM9M0Z0qAmqd0sAmenUkGgm3zJIGZnFQYiq4kQyVAgChzAkpYvlIYlSdiKpehapYpJ9SVil0X2779y6mZF9lwTUAgB6boNlftvtmjM+03AkhRSC5GuUpY80mqYvMdOkIYKUsKWzsgKSEsCEk6t3EPSGZQGVWYlSSOzMNQkVOVSgwYn5i/OLS2zW2XKDC54mpxs80xOHKCxENH15xs+K4EKoe7fu3jKYzDqlnKbPTaOBq9I8LtdD0+k1izRp9SNB9n9w8DXXZunnAQ8Ey9VLFvkSdA9c41fSMRtYJSQH03eODqoznziRLSokdkNsGTyNTDOIQUrZQyketIu40rKKVuvEAIIuIdQygzs3n05wytT/iBzRCdFmm0S0SisEguUhyKDsjUaUiOrlpA5oUriXJMhRaH8PMKXOQLAu70GtRZ4Bc1j2aed+d4aPfCAwbuKDarsdQmH5ZYPEfNBg829evCCLIkrJyJp3iWifpFStYaj2845M3mYdHJTESxbkWKSSWGkGiYTYW+0RsMt6hWVnc6jbrHTsQQTUWDMGzA/eHqSS3CHFt7SVOmjKxY7xJ4bPGTLq4UH3AArbnFNiDQh7t3x2BUxL1pSJx5nHKGTTqWIuZc9JQoGjZg9f1TBr/ALkeESOBcWye6UouhLpWkvlKDRTtVmmP/ZGfmrbNsSW7yDbuhMJiWSpOj/UFJ+sX/EfMl9H3+hR6VOD9e/3NArFsvI4DOlBd8pT/AOO42yH/AJbmCxXEkzO0o0nMJqAwSmaKBVNGKgbX5RQ4qe5CgACQk94d4cUQomgHvE6Cyk2+47xF/jN2l35d/UX+GSqT78/79iyRjVAEkdtPZXrmQWvofDeG5GNXLZIrLVUZrltjooDWjxGVNTlQsvTsTRryP38YPBCWSZUwllf+NaS2VdGd/lIfpE/Edpp+n++vR/VB8KNO169/Tr6MucXKzSveiic3bYNlUPgWDo9PA7VUzfeJYh5yPjTYLQLKB9ZXBZioRSYfGzEFSHJV8OUWUKsQDqPvDgxoUQoO6Q5DMRuAddb0qRDlni+RD081x9n339idJxxSS1Um7pykE2CgKUpUBuUPqnksUKyqBqDUKGxfWvfpFJi1ZmKVlyGf6A7jY6WhgYg/50O3S0R+J2/K+hb8KpfMupdScUUlSAxt2VB3a+RTOAwtpAY2QhaezVJ3uIiDEJWA9FCzcttSOVxpBGZTsl9xF1kUlT5RR43GVrhlHisPlO40MNISDdQHUEv4CLjEAKEVM2QQY5Gow7Hceh2MGbfGpdSavDFSmUtRLBiem0NIlpKSG7SQ+YG7kXHjHR0WyRSZWEm/0I+WAtHR0ZTQmEg6kAwYYqZm6R0dFovmgfSxtYgTHR0VZZCoNYezOI6OiYkMbeDWaAx0dB4ANk7RyVmOjoiyQ0qcQchZBhI6LRbtMo0qYZW5INYblm/T8R0dFmyKpHFVByJ84VC6HcEEHbSOjoi3fsDXHuSEzy6hosAkc7v9fGI5NOhb10aOjoZJtr7/ANlIpLp34D8+aVJEwntveztu0ctRllKgzqD1D3uI6Oi7bpvxpP3KJK9vhbXsPTuykLS9SxBq7h691IjTF/QeHPeFjovldOkRiVq2ciYfCsOicbx0dFYSZM4ryDz1htZjo6Gtti0k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hQWGBgaGBcXFxgXGhcYGBwYHBcfGhcZHCggGholHRgXITEhJikrLi4uGB8zODMtNygtLisBCgoKDg0OGxAQGiwkHyUsLCwsLCwvLCwsLCwsLCwsLCwsLCwsLCwsLCwsLCwsLCwsLCwsLCwsLCwsLDQsLCwsLP/AABEIANUA7QMBIgACEQEDEQH/xAAcAAABBQEBAQAAAAAAAAAAAAACAQMEBQYABwj/xAA/EAABAgQEAwUHAwMDAwUBAAABAhEAAyExBBJBUQVhcSKBkaHwBhMyQrHB0VJi4SOC8UNykgcVMzRTorLCFP/EABoBAAIDAQEAAAAAAAAAAAAAAAADAQIEBQb/xAAuEQACAgEDAgQEBwEBAAAAAAAAAQIRAwQSITHwQVFxgRMiYZEUMqGxwdHhQgX/2gAMAwEAAhEDEQA/APGixlg5ahTFW+YOAa37KvOGgIcnzCrtKIKjQ0rQCppUne5IL82oqPQqvDlCoWUkEEgixBYiHBMIyuXAqA4IBNKiv6RQ7CGiYAOSBVyRSjB3Li9aBnrWwGrhIdkpTmSVHs3UACWYmml2FQbK3DQGajMLu7VtvtygAc9ypq0AAYk0qCpIDOxNWG8dKlihdLN2nunMSn4SxURfsvpzhtanagFAKUtqee8OieAPhSTlUkuHFbKFfjvXpAQMkQqQVEAOSWAFydAB5ACECXD7X5Cgc8nIEFLmFNQ2twDeliGgJEmM/Zt9N+537oRbOWBA0BLluZYP4CHFJAWyiCAS5Qzd2kNoI1D0PKrUPcWPdAAU4uTrbRtA9OsHPCWSUqejEFISQaFVicyXUwUalrBgIJT5E3ygEsVUfMAco0LZHFSwezQImpsy8ruRnAdny/LQhzVjfSAgaWBRiTQO4aurVLjn5QstLnuJsTYE6dLweJAdgnKRQjNmqHBII08eugHM+oDBgwZ3oRQVLE1Og6QEjy8uVKVFQIUcwyuxJZVCQxASmmvJqx0pe5ahrWpAtQX/ADBTFlRdRJNqkksAAL+qQOYsz0d20fWm9B4QAGC5dgOga3+I5+T+P22vBEAO1Q9CQzjRxVukKlDmAtXgSMFKcxo8PKCEO14h8Gwb1i4xiGIezAty+Xo7P/mMmWdujuaXF8OBR46lNT5CK2eqJeJmuSqKyct4dBGXV5aVIRYa9z4ip/zDJMKtRN/OESRqD3Fq6aGjw05gkOGifioTUPqkUJH9xAP+6ABhBAQScY/YBWlYyAgJsh/lIYMre9S7kxHcC4eOyln0tCKLwEVwdByF5VJVsQaNoX1BHiD0MJno3SutHDA7V8htBJAYlw9mrqL2b7uRASCtZLDQBhyDk99SY5SrUAYc61Jcub1ajUA1cl6YA7ZgA5ObKHcgPRJNHFBzejxHgAJiXtQPcClBbU253O5jnDW7T3fTZuusIoV35xIGQZKpNA4IWxfNmzF3dPZHZDEcwXAGJaQXcgUJq9SNKC58IKZJIALhiAQx+16EEGjOIRsymcByA5JYCwrdgPIQhUWbQE6DVtbmwgAdl4shJSAliGqlJLdrcXdRL3DBiGgESCTcMACTokFhVuagO+AI9PBFLkBIJdgBclTB2Yal2HSADkzi7ntFm7VaAZRfYM2zDaBJFGu1XAu5tuGbzhRLLOxZ2fR7s+7Q6uetSSCokOFEZgA7ZQQjUs1qs8AHS5NASrKC+UkKqQLgszOwJejikClRCnVmLvmINSC+aurgmsdKWl05gQA7lPxE1INSwqwo1BvWCxU/MonOtZJUVKUaqKjUnVzq5LwEDBjhBBBZ9AQO8u30MCRASHkHZJIYvapDbhxHKBJrdh4MG8mhyatIYIc9liVJAckdrsuoBiSkF7AFgYWSCSSbwExVsVaGofX4iXgMLmy7k+AGv18IYWkFVLBv5Pi8aT2dwL9pr0EKyT2xNulw75/Qt+H4TKmgqaD7+UV/GJ5Lk3VUgUATYAdwAHIRfTl5AQP0lPTNduZDjvMZDimJdR2HmYx4lulZ2MrUYlVjF6RC0JZxZ60JqO+hp1hycpzDJWa8w2+29rCOglSPP5p7pWIA776BrmgYAePdHLSauCOtKwiLj8t5woVQ0BJ1LuOlfq8SJBAjh/j14x0OTgHNCLMGNiAxqTcMdbwACofQag/S3SOmKBAu9X2ajN5+UdKJBBFCC4PMfiBzb1gANIYjMC1CzsSORYtrVjHS0PqBepOweBhDAA5lVleuUln0eh/EdLQCDUAhrlnGvU2oN9gSG4JCXLb2gAGHJiytT3Uo2AAc8kpDdwECFFJNwag6GoIUPAkRyFMXoeofygAcEvL/AORKxsGyv8QJcgsyg1jYikMwWTsguKkhnqGapGxenQ7Ry0EEgggihBoRu43gBBygDQguaA5gkC93G7VcUB6gUpcUBcOSX0o1Gp1fUWhTYUoKU1q9dzX6bR3vPhuW0JcO+g00gASYbAMyXDh+1U1L11awoBBlAIASz1qXCi4RRnKWBzM1TUlqAJLUXCjXK1CbgMwANxo20KUBiUu1aFnA0qDWgqWEBAgQSoJJSlqOaAVNyBWutdNBDY6PBJAertyD+TiOS8BIqpjkkipd2o5L1tu1BtpeESSaJerAgP2qjTWoBbcCCKQDqRTkTvu0C0ADk1TtUkgAdrQAC3J83c0SJKGT1gMJLBWjMCUuMwFyHqOTiJ2JS6rAVctYPtyirfgPxR4bB4fhStQA1j0TheECEO1gw66xReyvDnOduQjS8QXlTlBbeOfnnulR3NLi+HAoeMT2DPUuB/8Ao/aMfjZtWGkXvGcTTmbchpGYnVr69W8Y0YI8GbW5aVIYWYBTafV6+EKowJ2/zGo4zFmKdqklgC/KgbllAgY6FKqAMKPXU9YCDiaAMNa1cu1LswbbU3o3IbUE0NjypoaAsfxeOCaPTxD1fS7Uv0hICRxS6BIUprkGgCrFg5ejVpArNAGFHqLl2odKV01NTRhMcoQEBuHoaEAEnoHto790DHNCpA1JF7B66aij6/WAkL3yspS9CQSNynMAf/krxjkS1MVAFkkOoAskl8rnR2LdICDyjtdq1mBZVfLesBAClElzUm53hVrdqAMAKBrb7nnCQqVEOxIeh5ihrycDwgJOKWbmHHiR9jDkxikEADetXA2zGhu7CpI0ENNCiAgUNS/PTXTuaOKelfLrBLLknfp9gB4AQYTTv5fl4AG0i/lX0+vqkEkQ5k+38wQlxNEWNZIVSfVfuYfTKg/dRO0jcRWq9LvYN4WblaFCK0G0SfcxKkYWJ2gpDnCMLUqNkh/xErCYYrW+5iylYTJJtVZ8ouPZzhbqzNa0ZMstqbOtp4Lhe5b8NwolS3NgPOKTieIfqY0PGZmUZdBfrGL4tiWSTqaD10+sYccW2dOU+LKDi0/Ms7RUTDEmaXiIqOnBUqOFqMm+VgrZ+W/8QjCtbWpevlHFJdtfyH0hFJZq6V5egx74uZRIUGEggCztQ0dtmJY728ecAAwoMIQ0dASdCzBo9n9A7RzQmWAgIRxT6v5x6Rjf+lyx8CweRpFRiv8Ap5i0iiQroY1vR5V4X6Mww/8AT00v+q9THKT00tzH1FoSLjGez2Il/HKUO4xXKkEFiCOsZ545w/MqNcMsJ/laYxCw4ZRhMvr1bSKF7OJoG79N9XqGb1dAINI9evGCCKRJAgTDqZcHJQNYlyZBMWSKtjMlFtRsbeqQ+jDvpFhJwQaJUuTyhiiLcitGEMOJwUWow8GnDQ1RFOTKpGBi2wPDCVJDX9faH5ODrGj4JgzVZ0DDuoIrk4Q/Tx3SK3EYTMsJA+Gg9dY13DMEJctyLDzhvg3DsysxEWvGBlTlHfHL1HL2naxSoxfGZjkxguN4jMphYUjXcfn5QYwuLMRix07HanJthRAUHLONTUgCgJ16U374jqTr3evCHpn8b0hob0pWrVqNDe9usa0cZvkEGmr7vbf6iBAf00K9G/xz77eEKWBIorQGu4qLXbXQ72CpxWWajWsDq9DpXaEWggkEEEXBDEd0dc6AE82H1LDvMGpKiBsAWsKCp+sADYIY0rRi9t6eEcE3NKcxrsLnujiXOgc82H1LQqVkOxuGPMOD9hAAMEZZYG4JNqmjXAqLwUopB7QJoWrlY6E0LgXaERPUAwUoDYEiAGfQSOJZFJStYSVJGRJCqbhw4VrZotl4tSR2pYNR2kkKFzd2pa/OsZ3C44K+IJU5bMrKDQNT4TUDTNfWJGHB94gy5jA5gqWogpI+ZkkaEbBr619DPGeHhOmahAQoAMlTio8NDbXlEXG+x2DxFFS05v8AblPiIjIWxYAEMHCa5eeU1bo0InjRQrIsNs/ZtqlSjXSlDyjM4TX5WaYZIN219uDNcY/6QoqZMxSeR7Q/MYvi3sLiJPxS84/UivlePcMDxZRFyRsQM3K/8dYkTEZw4IO4Iykdx9c4zuCupx91x/hthqsiV4539H/fU+bhwnuOxpEaZgVJNQWj6Fx3s7KnfHLD7tXx/mKcewksLDqZJdgQ4Jbfuhc8MUrizbh10pOpRr9UeQYLhhVd/wDAv0iZKwuW0erYn2JDhQIalLOAzAnm1Yosd7Jrlgn4umga3M1FtjCE0bbsykiQ/wCIlowkWP8A20pIoQdiG1I+0WeCwOahDH6wy6JUbKWTgomI4YdqRqsLwV6s0XeG4QCGLeEVedIv8F+Ji8LwktaNRJ4TllpTqbxcYbhQBFIsxh3MZs2fd0H41HGirw2CCE0EZ7jirmNnikMGjEe09BGfGt0uTVhnfJ57xteYnlGUxMoP2nbVmduTxqeISzWKXESxUEfxHQWGkZs+p3SM3NTDKgG50+76dPHwnYmWxiEtMLaoUnY3lew38BU+UBDoQNTTlU2LcmcB6vWBXSmgJsXHd+YqSBCmHEuolgkdnVgGSHLFXzHLpUksLtAFOrU36M/1HjABxU4FBQNQXqS551Z9gIRo4iEgAVJb/D3pr6EIY6CLUYHnrXlSlG9UAB7VI4YsAgTFMv5ZktM5yaOClSmAHKkKjCqQou6UmvwqKerKSQkkj5Sl3qaCG5GOw6VZZhmgFhmLhFXPwjNZ2q8WqZMkpKSnOGcEEOw2zpDgUs8ei3ni3F3yMyccEs57Gh7JDi4YlQH/ACESF4nPaYgjZVKjmfsqF4dwVIDghl1SfeZ32DEgP3Q6fZ93LFKtXQBXkqhpe8T8SJRwRO4eli4lEj9Se0PL+TE7H8SEpIYkdXLfQxUYLga0l0rUCfmBUD4uaRZYzDzcjL7X+5IVTyjPJRcuSytdCoV7TzEVf6fT+IXG+083EJErIkMQ5Br1Y/COZMUuPCXKShv9pN/x3xVqTmIc0HytUm2hpf8AzEZMcb4RtwS46nqXAcaiajKosoGh/VW9YuJmEs4ceqx5TNxa0syiQAwaiRsBqT/Mbj2Y9oxNTlVQig5gC/lXqI5ufE1yuh1sGS1RY4rhCF1IGa0MS+DJEXqTv4waUgxkd+DNsMtdSvw+DaJiJUPBEK0Kp+Jd5LBSiDAjo6BxK2R8SIxXtDhyomNxMEUnF8M4MThe2Q+EqVHlHEsO0ZrHpjc8dw9TGN4hLjrJ8GDJ1M7jExWzBFxPGkVc4RlydR+PoRTCUg3auvcfWlIbVChosxJBIOhY9RT8wMKBW7cz/EclJNB9Rp9+WsBIghWtvCERz+cAHJbWOUPXruhyUjXKpQ7VuQrVjZwT/MJLCfmJHQP9xAQetYPCYhXaVJkZ3Z1TJllUI+Ajk37ossDLmApBlySlIASEzVAuxsVSwCeum8YmXgUFNZrDMKKWtg9MwyqKhlN3e3dFxInYdORSwoszK/rl6s4VQfLHa3e3v/h5mWPjjn2f9m0RMmLQ8ooCixKVKSUm2qUBQpq7GJOD4gvI6pOUpSCAgoIbftajUFjsC0Z/BT5ZDyZOImFRLntoS9NSsAFmL7taLrC4qcRlVgmSbKXOp0ISlbH7RWTEuCS6fx/JYS8Yu60Mk/NmQkNv8YiwwnEJZp7xPT3iT9FGKFc1LdpGFQQ3+sAU10GUF7eUEubPQoErlgEuQBPWC43l9OlYhxtULVJhe0HDh8QKN3KhbuakZHHYQoIUAKF3DnypyrHoMmclYrMHcJg/+yhFJxLAgGjl9SBr/eTDYSbW1kxe12Z2Xiwr40uQlxcFIo7aa+hEqRNKE/01MFkFwmgZiA1WHiTSIeLwikLNbuGI+hc6UaJMlLpKQWIP6XfQA7V0hcoeZthPxRvfZrj3vU/1GBDB38L6kOaRppaQaikedcGAJCVAOCxIILAAF6UBdvQjX8JxoYBwU7g7XfnHNzYdruJ0cWbcqkXYhYRKwYWMxpEhDBQkQ0ShtQiHikOImqiNiEUhXRjYswPtLIIfsx55xJN49K9pHD1Ijz7iRMdPG/lEZKsyWLFYrMRF3jxyinxAhWQvjZEKWYkAuxbQhy7sXFQzUMALuBarbV590KoQCtIUOBMK1PtBpVobWBqctXoHHPxOschLjQEAmpobUHO+tetwBuHAulHBIYt8wcmvRkhuTwKhqAW51sA9e/zgpQFSVFLBwwdzoL06wANkQkKTHTG0fS9KsH7neAk9am46XMoUIW7j4wV6fpSpTsDWJYARLLZZaDRlgI7OtFKTnH9hNesYmSkhylUxNKpzBPcah4CW6WKUIfc6eBAPe8dvc34HmnhXSzb++zH/ANYSK9mUC7v2QMqRRrVNrmJb5QJnuJq0hTFc5SHBLD5ivXlGWwnEFgDNPEtP6ZTAh+UoEnqT3xZYHApmAqyTloq65833aOrB3r+76wxxdGdpR69O/Q0q+KBCUgKlJWwUP9UJCjTMUJSlju9W2rEkLne7zTJpZnUrsyEkDZSwvxCk37og8JlSpYTlUhRzFIEpPukF2b+qGWuuoUrpE44mRJUVKypXyeZMuGczAVXy1yp61hbjYu0nwFhXUD7lMyY6qqA7AJFzOnLUginyjZocnScY3+mhLdolRUK8yEp8HgZePxUxly5CZaAxVOxCsyuZlyw4Sw6fWFmAKImKVMmmhBWRlcO5SlIZz+3MN2hcU0xrkn4ckafgUruv3uxR8A6Kse6KriGAKA4J5sS/NtY1uGxSiUoEs5iMzEVrqoaA+EN4rCguygpbkFh2UnXqrlFt/gyU3HkzXCZ6krS+YAXqKEsH63jTYWcFBg6CwN3ZIFHGhv4xU4nh4D1GYXrrte/rSJHD5akVPZGtHvFJxsfHIjWcNxrAOfHkK/jxi2k40GMOjHjVTV8de6JEriBBBS+lPC/iIxzwXybMeoa46m4BjiqKHBcYcsSOkT08QQRQxmeOSNSyJrhk7MIamJhkYoM92oYQz217jFHCyyyUVnGMKFpIKXHn3GPLeP8ADSkludDHsiw/WKLjnB0TAaVY9e6np+UXxycOPAY5KSPCcWjcRVY6VSN5xzgSkO4eosLOCS9dIyHGpOUDSHN2iIqmZ8lnoC410qC450boTDP8+vOH5hrWGVCEsehRNUjMlKqKGVTGig6VN0zJSe4Q2oilGpXmXPhRh3QSSKa8i7eIL7wEQSLMW5ctXYADuAoISCVWwYMOdWr4lzHJLVFwR6bXSADgCBmahcAtRwA99QFDo4hFLJAGgdqDXnc98I0cYANd7otRlKG1UpB/VW/5iTJwoytmPSizzcgskd5iRJxsmXmUnMpQolRoFDdQ17t++KadxecpSkhSm5OGHQfWOvGah1OG4SyWlwW2CxakP7uWAAaqUym0d1jKnWwfpD0zi6FEZyucsW7RAH96nUByATFQmSpSfhU7gZSpyHtQ106RMw8uXKNS5o6fhbd1MR4RqU2zLPHFPzZpOH4yfNPaJQg6JzEtuVOVK7y1Y0vCZMiUnMGc/NmDdwDh+SQS5vWMUMeDRC3cipokdE3WRz8I0nCkCW0yaoqUQwKylwOjsgdItJJqkY5pr6fQ1GHSpaagoSTqa3vlqX6knpHYookDNQbzF9o60AV82zxkuIe1JClJkpVNV8IYEh9s9zU2S1hFcZ+JmTXmEKmMClCaplPumoB1a/0hShudExhJK3x+5tsFjDlP+mhVhda91Keofn4RLw+VIyo8dn2/cYpPelAAUUqWzmlR1ax5RP4fjGB7NtXoCXPjESxSXNFt0KuywmYFBGc2FgKueW5JgDKIT2hVqtVnuHhlePCe1fLVCf1EsATtUsOUTZeOT8CjmIudyPi83hMlIiMrVoz+KwpFRs5HMs32iMyh2i4AqAbUa7d0apUoEKOpdXlT6xAxskMQdE/VQ+zxZUy8czRV4LHdtJBYPltrvW/4ESOITF/ItjRhUv2i78mc9BDEzh7LLFhcDwtyiDxVCwrMFFi9qv8AqDefjaIePyNEMybLPhHF1J7BUS97uM9qlu1+YcxHHZiFLBACUkAqJuK2Gn8RlJmOUWcsQp23aw2BFfGJ2J4gkspQckpuHfQluRcvzhbxK7Y/4jqi4k+2JBAVq5dnYklgKWYNXaNLgvaCTNTmJAckA6kJa40v3+UeV4rGjIxsysxo4NQOnxeUOCYqgQRQXNLkqBIsCzeXdSWmi+hZZ5Lqeo4vAy5qS7FJYuCa2u0eU+3ns8UOQ4YukVYve9ossFjF50ALyhRAVVmSWDfzGk4+lE2QZanJDlJUajoYotJJ8IY9fCD+Y+f56WNYYIjS8c4WpJLjvjOrSz0BcUNaVBcc2BFXoTqxGbLiljlUkdLDljkjui7GTCAQaAKvsW66d0IT3Urzr/jwhQ8WYkABiSfmDUBcihc5qMXpcjRyEc0KT9v5gAKTMyl2B5KDj+OoYwMwgl2A5B2HRy8KE0fT8ehBSZQU7rSn/cFl/wDik+cBBLk48gVH2i74ZLS6pqlqQnKAABWZMLdm47IuTXSkWQ4PhZRZf9NTnIpRTNzhxUoqnw7gYbxeFKGKJwnAFnSpRyv+xbX3bTSN8MUo9Tl5M8J/lVX36d+YQxyy6lpSHDEsXD6irtydruIHD4fNc08IHD4eaC6grKKqQpQYIDVZma9qnzi1kyyVkkJUnT3ZahqC12apGkaPmfmZHtj0r2OM/KkBCA4FFEWHLeIBkLmEArZBDqzkig/cfpFzNnpQklTBNkgXfTKNT6MVU7iiVnLNTMdnCcgKa6kE1LNXlF021UhdU7j9ywwWPDCVIJFBmXXMo/sYDKH1NYvMGpMsGXKDTVBlHRHeTVR/zGVHEEyXEmpPxTDpyANRT7xERxAy1Pcm/VVjS9Ivupci/hOT4X36v1N9hselLSkDOR8Snckv+4OS9SYmTcRLUPdpUCXBVoS1WpfnGNncXyJBQMq1gZiCVEXqCDctDsjiIBSD2GezKJ1Sk0G6XLvSGxiZckb8O/M0mdR/qLBNcwA3YpS/IOadeULw9SiplMRdRsecMyuKy15U0BABUWoFVCW84lz5CKlKgCTUbhvCKyfNSREbUbjwT5ePUfeKNgEhtiohX0IHdDs7GDIsk0CMx6X/ABGdxOJyDIPiXNlnuevdYQ5i8XmlTFJ+U5S3IS7dHi3wxVl/g0BQVugkDofRhufgX6v9YhJmFBUSQ60uGu4f+PCJGGx5E3KbFDvzr+POCUH1RVS8ij4nw/Kl8r1r9D65RW4jDApKSWtpzfqbnzjWjFhWcEDtJJTv2TUt0MVZyzEpKg0xCsijoCD2T0cjuVFkk+GhiyziZeZgSskBnsQPmO55/iEPDzfNQhrgM29gATvZ40yMAk9pg9ynYj40vsWIc2IBiaOEJV2kqcEHqH152Lg7corKEUxi1TMX7gvQkANe9vr94seDcQUVmXMdSbhXzJf1Vu9rxfJ4CkEEVLHsioUN0k6jY9IAcKlEBQVayvhKVaA7Hyi+PbFi8ubfGmVvEOG5hcKTYH7HY+W28YLj3AygkpHUR6BipuRRSvsLLsuyFassMzdQ2+W544RM8ELeWsbh0nazkPpfqYblx480ds/v4ojS6nLp5bl08jxtaS/oQJNG6/b13xr+O8BuQzjaMnOlFJYiPP6nSTwPnp4M9ZpdXDURuPXyFnzyST2Q4Y5AEg1eyaXa23KGtOfr+IIrGVmqC78iA4PeA3VW8Jk7LuLs1abPRq1ar9k2o+U1AwkLHEQEl6qYGBUlLaEvQcg/WrmLTCcX90FGWqWcwYLmIQQwqQQxL6WL0jMS1EClRtWB98Q9G5RpjmcTFPTKXU0OGxQnqKTlSpioKSlAbLcAJCUsRvZtXiSrFpSAMpUsUGY6dBTzasZNM8i1N66bdIk//wBZAActdqGrdLcovHPxz1KT0vPHTy7/AGLqfxKYQWLBWjuzEWFx3RHmYzIkByokO6VGh2KCGeK2VjVJqC3Q26bGGVzyS5Lkl3IqT1vFnqOOHyEdKrprj9yxROKAVKlqKTqpJy1tt5eUSMNMCgSAptJZN3+ZwO0lLbPaK7/uExCnStQplICiQRqGVRjdiLwCVrNUkhINKsw5ta8EctPz9iZYLXl79/oX+DWn3hWoJWQzkklJJAY7gDdyNDBzVJm0ClJIsCOdGbQfekZuZNIaoLPUFxztEvALGbMabAW84ZHUp/LQiekr579DX8OQUgAkHMNdNq+cSEz1PRZvu1XuO6KQ43shjBS55Yl/QjV8RPgwPFJcsvOJYlyAD8Icnub7RGn41SULB1znMBcFQAr/AG/WKFWJJqNT6+8KcSTTT+X/ADF46hdCHpOLNpiuKZgACHTmDWcAiHE45TKUbpSggWocr/XzjBY/FqC1KS7OW740HC8eqZJYgkkBL02TR9dD3QyOVSm4oTk0zhCMqLg8TQFSFgt/UYizpmJKKvtkHcow849/NSS6VpOtyhWVQ6lCkNzaMbiy8kgG3aDj9BDNtc+EXS8aFJ96lwUhM4JbQBKJtR+0pPUQJ/wys8VdPqv5Xf0JX/c1Bpjgkky1DT3qaJJ2TMS3/IcjEvA8eU4YFD/CVKeoLFKyOdH0ISrUxnlTATUMiaGpQIUh8prsnMHH/tiExZJl9rs5lKRMDjsTkUPIBQI7iDpFlK+G++++CrwJ+HfffJujjOz7xJYOc6XrLU7Zh+12BGn0GfNCyVAATVApUi4nJF+zqoVoK7c8nJxczKpaHTMlAJnpAdK9BMLWDM/V/lq5NxhUAuWG/aDtoD+pNSmtnGkSkmJeJxZYkpmJyKBy2AsUq0ZR1uz0PIuIDDZpbS5jKlh8pT2FtqEuCAQ4dNAqlA7xDM9M0Z0qAmqd0sAmenUkGgm3zJIGZnFQYiq4kQyVAgChzAkpYvlIYlSdiKpehapYpJ9SVil0X2779y6mZF9lwTUAgB6boNlftvtmjM+03AkhRSC5GuUpY80mqYvMdOkIYKUsKWzsgKSEsCEk6t3EPSGZQGVWYlSSOzMNQkVOVSgwYn5i/OLS2zW2XKDC54mpxs80xOHKCxENH15xs+K4EKoe7fu3jKYzDqlnKbPTaOBq9I8LtdD0+k1izRp9SNB9n9w8DXXZunnAQ8Ey9VLFvkSdA9c41fSMRtYJSQH03eODqoznziRLSokdkNsGTyNTDOIQUrZQyketIu40rKKVuvEAIIuIdQygzs3n05wytT/iBzRCdFmm0S0SisEguUhyKDsjUaUiOrlpA5oUriXJMhRaH8PMKXOQLAu70GtRZ4Bc1j2aed+d4aPfCAwbuKDarsdQmH5ZYPEfNBg829evCCLIkrJyJp3iWifpFStYaj2845M3mYdHJTESxbkWKSSWGkGiYTYW+0RsMt6hWVnc6jbrHTsQQTUWDMGzA/eHqSS3CHFt7SVOmjKxY7xJ4bPGTLq4UH3AArbnFNiDQh7t3x2BUxL1pSJx5nHKGTTqWIuZc9JQoGjZg9f1TBr/ALkeESOBcWye6UouhLpWkvlKDRTtVmmP/ZGfmrbNsSW7yDbuhMJiWSpOj/UFJ+sX/EfMl9H3+hR6VOD9e/3NArFsvI4DOlBd8pT/AOO42yH/AJbmCxXEkzO0o0nMJqAwSmaKBVNGKgbX5RQ4qe5CgACQk94d4cUQomgHvE6Cyk2+47xF/jN2l35d/UX+GSqT78/79iyRjVAEkdtPZXrmQWvofDeG5GNXLZIrLVUZrltjooDWjxGVNTlQsvTsTRryP38YPBCWSZUwllf+NaS2VdGd/lIfpE/Edpp+n++vR/VB8KNO169/Tr6MucXKzSveiic3bYNlUPgWDo9PA7VUzfeJYh5yPjTYLQLKB9ZXBZioRSYfGzEFSHJV8OUWUKsQDqPvDgxoUQoO6Q5DMRuAddb0qRDlni+RD081x9n339idJxxSS1Um7pykE2CgKUpUBuUPqnksUKyqBqDUKGxfWvfpFJi1ZmKVlyGf6A7jY6WhgYg/50O3S0R+J2/K+hb8KpfMupdScUUlSAxt2VB3a+RTOAwtpAY2QhaezVJ3uIiDEJWA9FCzcttSOVxpBGZTsl9xF1kUlT5RR43GVrhlHisPlO40MNISDdQHUEv4CLjEAKEVM2QQY5Gow7Hceh2MGbfGpdSavDFSmUtRLBiem0NIlpKSG7SQ+YG7kXHjHR0WyRSZWEm/0I+WAtHR0ZTQmEg6kAwYYqZm6R0dFovmgfSxtYgTHR0VZZCoNYezOI6OiYkMbeDWaAx0dB4ANk7RyVmOjoiyQ0qcQchZBhI6LRbtMo0qYZW5INYblm/T8R0dFmyKpHFVByJ84VC6HcEEHbSOjoi3fsDXHuSEzy6hosAkc7v9fGI5NOhb10aOjoZJtr7/ANlIpLp34D8+aVJEwntveztu0ctRllKgzqD1D3uI6Oi7bpvxpP3KJK9vhbXsPTuykLS9SxBq7h691IjTF/QeHPeFjovldOkRiVq2ciYfCsOicbx0dFYSZM4ryDz1htZjo6Gtti0k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SEhQUEhQVFBUVFRUUFxYXFxQXFxcXFxgXFxQUFRcYHCggGBolHBQUITEhJSkrLi4uFx8zODMsNygtLisBCgoKDg0OGhAQGiwcHSQsLCwsLCwsLCwsLCwsLCwsLCwsLCwsLCwsLCwsLCwsLCwsLCwsLCwsLCwsLCwsLCwsLP/AABEIAMkA+wMBIgACEQEDEQH/xAAbAAABBQEBAAAAAAAAAAAAAAADAQIEBQYAB//EAD4QAAEDAgQDBgUCBAQGAwAAAAEAAhEDIQQSMUEFUWFxgZGhsfAGEyIywULRUnLh8RRigqIzNGN0s8IHFSP/xAAZAQADAQEBAAAAAAAAAAAAAAABAgMEAAX/xAAkEQACAwABBAICAwAAAAAAAAAAAQIDESEEEjFBE1EikQUyYf/aAAwDAQACEQMRAD8A8SSBKVyYBy5clhcA4JV2UpwamQGMXBPDEoauw7QlMJzguYE9wRwGkVwSAIj2JsIB0VoRWBMaEek1cMgzBZBqhTGsso1YIDMiOCGUZwQyERBi5KQkK4BxSJVy44SE5oXAJYXHMUJU1NlHRcHu6JMxiNplJm29+Ke5xcZNydSfyUAjAnNSQnNC44LS9/0Rm0z08QkwVc03BzSWuF2uBgtM6+E+KWFRCNFclaEqcpYU0aAnLlyIBQlC5KmAIlXZUoC4A5iKEJqO1EAJ6GjPCHCAUK0KRRUdqMwpSiZOBsotdFa5DqBAdvSI4JhCM4IZCYRgoTUQhMhAAi5KGpcq446EoCUBOy/n36JhQdQ9AOmvqmdp9lT6tduVg+U0FjHAmXS8kkte6ZFpAgQDF1CdbQzI9j0QaDFjWu87G2l9uW3mn6RefGxOyGRHvkpX+DcKTari3IXlkBzc8gAzknNFxciEEFgQURo2TWnKTpIkWMjkTI13RjVzQYaI5NAm+4Agm+/JEGDmaKQ3RRWeXr7lGaEdD2lelXQlhKAJha+R2bK19iIcJbcETHSZHUBDCVcEwBQEqQJ8IoViBcAlASgIgOapFIIICkUUQaJUYo5Cn1G2UV7UMDoIBEakypzUo6YVieQhAo3Z/bp1StFEwT2ILmKVCQtQ04hliaWqS5iYWIgwBlXAI2RdCKYMBNannmnwuyo6dgB/vvSOYbk7ESbQJ6Dqi5UKBN7jpbwOyUGAy3+yaUXysuyrjtGARBHPz6Hw8URrtoGw6bXk6eiaBe4t4efgnFt9I6cuXb2rmHRzD0CO1xHLwCGwEovy0o2kFKlDUoCphPRAEoSgJYRwGnBLC4BPATC6IE4Bc0J4aPT2URRoCPRQoRqQQbCkSS2yi1GqcxtkGsxLo2EPKuARC1LlQCMCcCuhKAuGHApZTZSSlwOjkwj+i4uSSuw7uOI9/j3zXNpz4T3c01Oa6Pz1C7DtHZZRKNP9k2ncgDfmQB3k6IlNcMmiLiKcGFGIVlWAI7OnfJO5UX5PLZdgGRwxFNDsT3Uvf4HNSaEDY6QbDnty09UwhAFPmFwbJv76K+GBD2WidQeaqjSjuKVjZyJA28/PzRQxDZqjQlCV+VdCdCWFowz6MhIAnwlDV2B0QBOASwnBqOC6c0/hKGpQE8BKxkNARWNSNCseGcMqVT9LSRaY/KjOaitZaEHJ4jsLQc7QEpKuGdMQZXrXBOEMptFNgYXZbviSNJIke/BSMVwZhJLWtJbILgDckRIHQ+hXlv8Ak4p+Deui/wBPE6tEtMEQmFtl6l8SfCwezMxrc+n0m8CALRcnu0Oq85xWFLDlcIIWyjqY2rUZ7aHWyCQlLUXKuLVfuI4AITCEctQ3BOhGAcuCIWpHMix1T4JoxyQmycUMhdhyY4ORGPvdBAT6bonS4jzGnWyXB0yZSCeKVrHmOun5lBoPhSqB37o9+7LkNukb5Me9FY8PwuYaSOVt4H5C0Hw5wqlWANQC5y6m0bmDqh1+Gf4fEObTOZsjL39UqmtweMPZLwfCjeG/5gALA66cuiqsbwQ1HZqYGkkTMkSHADuWzZisrWOkNLMpGk8z3rJcQ4i9jzlcbag7TfRLLG+DRJKMeUZ12Dym82N9ieY6Jhb3LTViK1PMQJ6DfmOSonUbpkjNJ/RSJQkCcFcynJzQkTgmFOhODVwCm4Ph7qjKj26MEn9glk0kNFaRAE9rVwajMYpSZWKEYxei/Bj8rG5SAbh1yIBuCeeiwlOktN8N1o+mQ2xuSRNj9JgGZsvN6xd8MPQ6R9sj1HAMMGCBkqEkWcS2ftzDnPpZWOOqNpsIaCXEESLRN5HiFkOH4txLjSIdDcrwJhpykBzZ3JG0jqmcW489kBzPrIbJkxMAPLRsSQvIXTa8Xk2ya3X4NLWwD302S5gaxhLhJJLiHSZA2zTvdeXfHmV9QOaQTGUmCJLbZj1PrK1+D+JX06ByZS4Ey1wO8EEEd46W5LFcacary7Llk6XPnutnR0ShPWQuknFoy+VcQptXDQor2r10YGgTggvCkFDc1OmSkAyphCMUxytEjIEQmlqe4Lp2296p8F0aKUro59f6KXhq+S9ib6ifIqLUdJU2hosQFSaD+u4tz928VFCK1I2XSL7AY17ftdl58u1W2F4gx7gDLnE6T33KxxqlEwdctcHA3BSPGVi8NrjMW0gt0Mkg9m3os1i26nqj4usHfUD1/uoL8RzXRiPbJPgk4EkamxF0rnAG2naojqxIMECOo3nQbqMcSeQ8/wAFWUTI5EAJUgRGuAG+aZmbR2RrO8qhEQBKkCeEworUanUImCROomx7QhAJ7VOY8SUwB3QoracJMCWh4L2l7Rq0OyEjo6DHgpNJk6THj72WWcsNUEFoUQd4sToddgIVxQwLmFpiMwa5uhtPTsvuo2DoXuJtpuZ0PgZ7loeF0JIA8CBtynqSY9jHZI11ol8IqVWEgTcyRa5B6arQ/wD05ri8Ehxg7Gd/9qZwvh8kEDla8dBPitpwvBQBaP35qKjr4LSniMTX4ABmN7mwI0BmyquK8Jseep66r1V/DwTJVdj+DAiwHQdVTJR5wl8kXweK8Q4eWi46qhxFJes/EHBSxk7uOu++2v7rzjiOFglaapdxKxYUDmoZEq1o4OXXFt1Y4FraD2nLILhmOpA8JHcqOfaQ7NZnGYVx2IF7wdtVEeF6McXh8mccyC1xOY8nGbCxFxaywvEjTNR3y7NmwVKrO4nZX2kEhM52772RiQkcRyWkgCxlcvcXGJMTADRoNgAAhtCM4jknNIO3v91NjxBsapDKpa7M36TfrqIIvOxT6bR6A9d+3bZNqU4U2XiAcU1r0r0IpUM2TG4iLc0tjuoQcuFQqqJMmGmka9m7STzzAeUKGMQRPgla6f1AdId+E6kibTGBKEkJyYQUJ4TAngphWEaE8BDBT2lTkPEkUlYYd6rqal0KZN1mnE0QkaHAun36WWt4LTzFoMwOhJsJO6xPCze62nAsYWEFuvYDbT8rBZHGbqnqPQOFYICJBHIka9q0TGwFRcDxYcwGZ00F+2dPNXrHgiyfp85JXbo9NcEspJWnURMr8XUwWk/VadBbbxNx4FeY12NDjmpuJ2sC3fW88vFezcRwjXXe4AclncfgMO0Ref4rd1uSwSv+NtM1wgp4eQVcO8E27lFr0XnmvTn0WCczbGQHENHgPys/i8VTYIDA83vmEa7QLlNHqW3wik+mSRg6uDqaAm0wLjXVV1TCuGoXpeEpU6h+puXmdUTFfDrKhljmydAbeOy31Wb6PNthh5U5hjRMhegY/wCDXgTkMcxceIss7jOBPbztp07FrTMxQQlYFKq4Jw2QhS5pWOh1MI9UWhDa/kig2SNFosg1GoRClVQhg2I5/vp75IYHQBYmuCMmOCIoAhJCKQmEIgwelSwuhWM4oTgEraaJICIGcykitphC+YnApWgxZKpuEKXSrGIgBRMIyT2XVng8KXFZrXFLk01Jt8EjAsJMi5Ws4FgTUe0EuDZgm8Ad2qZwXg4ynMcs6cz0WgwRLAHCG/pAY437TuNCe0ryrb/o9WnpmazhHDAy7c0f54Hk1XoxDRq4LC0uMOfuRt7380+pxNjIzkAdoJnqSZWaqdqe5yPPpXLyzZVeKMG8qO/HPd9rT6KiwXH8O36gQZMAi8eyjY34laRlAJmQqO2ySe8P6I/Ck8Uf2JxDiUSCYMRcgXO5AusrxbjwZfKHRvbsAAt0QuM4sPm4ZPKMyzzmNZdhc+Tcutbl6BCuuKWy8m5dsVwJjK9SuRHzAXkN+W0PgDZzyBBtyPegYKgGsaXnO6JB5iTfpYSiPxT5/U3oD0SV32a0AtzGHARGWREbDeyqpZwiNr7uSzo1HPbmADGAEycwAOoFx9RjlZSMPh3OEibAExYwd43HYpOGfNUDM57HiHNDWGQGgEAtEEwItFjqpmNzPc00TLrCndoIAnNlYTmkNZEX71rpZ5lyBYXiLqYsSI6x3QpDuIUatq1MTzjKT/qCJisvyQ1/yqdXLIb9uYOMgAk6yQIvtfVZCvVOciPTyXowZgmsLzGfDNKqCaLgf8roB8f7LFcY+GnsJkEQtDTxmUS0um39b/0Vvw/iza30VROwnXuVMFUjyPEYRzDogGovVON/DTXAuZceY7QvP+K8IcwmyRxKKZTF6QlNfbZMa+9zHX+yVlEx5clag5krSlGTCZUny0rCiOdJn0suCBY2UQuASuFrIMK5lJOEYHvALg0cylxlJrHQ0yFGCUI6DB4RGBCaFZcPwhcRZLJhSJfCMM4uBC1odSogAtmpEwLgdXfsoMjDtAbeqROkho/iPXkFW5XEkknWb6mdSvPvW+T0OneGjp8SZ8t7Xuc50yJEdkRbVR21REfMcBGmw7L2KqaUj36JPnaz2LC4o9SEml5L+ljx+lzj0MaKn4jxWkagBYXQYJJOxvIT8OzzVViKtL5hcefPlb8IwzXwCybWcl1h8aA1hpkANqUy4Af5hJM9PRXlem7M7MTYk9/MrF8Q4iw0y2mInLNuybrRjF1MjcrwWkbhp15kiT3qdraz0UhJN/ZIxFVtQS2zhYgSY59o6qI6npJJUWrLT81v3tvyB5gxsVNqcTJP/DZ/pJ7te1Qcmv68hbXsjYnEBjZiXEw1sKG5zpkuudbSG2iEmLxOZwdy25dZUapVi4sr1xZksmWVPGlrMoJAOsRcRe+seqn8L4k2m4Olzf5QLNAsTmBmY8hELKV8TaO63L2UbD4q0zm25QIjSVvqjhgsZqcS5tZxqBrh+vVrwA4fwwD3k67SYUd2cwCwkH7Xy/T+IkiCLak2hUNPirs0/qIM1CIfpcSDN5I6hS8N8R/KDg1rdZG4+0N3kixdpEyNgtkWZZLQlbFlr4qEkAZQ7UiOokOHbPcj0OJtnK6L3zaTyzdY9VArcTZUcQbt2zAA/wCqDY3F/FV9AFhO4AIjlNvfcrJkmjb8P4+GGDLY0ncdCFNxmDp4hmZgE6ltr9W9enosjhHw0B8lutxMc5jZXvDntbBYS067wRzgpxTH8e4KWyQLLKVqZBXtONwwrNJAGf8AUP4uzk71XnvH+E5ZIEg6a2/qklEpGZladUtIIMEXBSZ02o2CkCiXDseih6jAp8rhiW1yeHdET5S75S0GQZbkkkIhppBSQCgmGaCdFq8GG0KeciXGzBzd16DVV3AOG5nAnRLxXHh7pH2j6WDpz7Tr4ckrCOrY6JJu43J5lDGKkKpq1pKdTrLNZHTTVLCxGJK4PlQ6LxzUmpz/AL9pWKccPQhaWeF0ufFRMfwcPMsIaeWx620KTCYie33CnU6l1l/KEtRSUozWMz2EoOc4siCNQebTp4rS4bFBrcsW1idOiq6dMCtVI3IPZIzHzKlsrJrvzYtUu1EnEYkFkCQT3+aBnnp1Q31vDolqYiAkjWGVo+0eSgYil2p7sSCI5IHziRfRbKqjJZMCaJOgKFWoOaJNp0vftU91ct0Fjp06KBi3SVthEyykAqVrQdfd0tF/v3oo9VwCax4OiqkhGTqLnAktv0HOLa+7KVTeSW5iZP1AxboqhuLcHdm2ymYbiABvI07O/oiI0XLC9pztJGW5E2HMiNpHl1VngsWSG3MRrP0uEkRH6SDCocNi3tBfmDm6GI30np0/sVbiC1oLTJ0I2mZ00jqmTEaNvhMaWlpbMaCb9YPcpHFsE2sw1GiJ+9vL/qN/PispgcQCLtgmCYtOt9VqeDYncHSzm9Nwe71Ti+DzHj/DCxxsqEhetfFvBhllo+kiW9n8J7P2Xl2OoZXEKU0Xrl6I4KfKGE5TLGlbQPJSqWE5q0/wJT6dABX0h2lU7A8giUOHSdFctpgKx4fQBIsho2FXxWMPhwBZ1WW/6R93qB3lYzEV7q++N8bmxDmjSmBTHaPu/wBxI7lk3PkoSeCxWsOaklOYUCmuc5SZVFhh41KmggiCVVYRgcb7QrAOUZRKKWCYfEZT0VkzGBo5ns/Kos0E7wVLfUlsjooyq0orCRSr6nczPbFlxq7qGypAm1vMoQrrvjD3kx1dBdVKE5yYXSnVYrmSC7uS/Og3QQ9BfVlXjHCLelmcQCRug4uiSTAsouHqajQ9VaB//wCd9RPrZVSJPgz9dpGq6mbhGxglBDIRS5O3gbXqXQ3Fd2ozqMCQZHajmneBuGqlp1tup1IvH2wcx1iDHOyi4Fv1gWud9O9aaoxrqcZTqILbRPdfsXLPYsmQKWKLTDrCbGQRbkeY/C1nBscCJDwXCQYHLQ+H4WCrUiHESN9R5H3srDgL3MdlcAWvsd+wpk0K0eq4UtxFM09yJb28r8wvLPirh+R5tutX8I4p7IGwcCPqktE3BHvyUj/5C4cJDxEPaHiNOvmPNdJcAg+TyWEsKRVpwSuFNQNR6K/ETvCYWciodRSqOic7ArLdVoOEtDWl50aC49jRJ9FnKf3LQu/5PE/9vW/8bly8iy8Hk/EMSXuc46uJce0mT6qDKNiNVHKE/J0FwOJS5k0rlNjomUK0NJGun7IzS7Wb8lD/AFN7vVTzp3FMloreASwmSYEzAnVEw1eAQe30t4plX34IL/0/yj1KDWBT0I+vPZyQ21EwJFMdB/mLi7vQW6p51ToDHfMQi87JzkIJhQrHlW4r/QAqamp7NE8SUgdayiuKkYhRCnFJGHotdvG6Su0AkNQ6O/ekq6onC4OsWvtyPp+6sG4l4yQXE9sg8xHKyq8P96uNmqUhmGxdLOJGs8/dl3CnNMtd3HXoAlw36f5vwn8M/wCapfz/AJTJexM9G1wPCDSoseQ5rnFrQCGjPmkh2UnM3TfyV/x7CirhgBrTMaz9w7OY80B33V/5qf8A6qVwz/gVv5/ymXIGsPIeK8MyuKgigtf8QfcVQpGjRHw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www.redshift-live.com/binaries/asset/image/12942/image/Earth_s_orbit_around_the_S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187" y="1143000"/>
            <a:ext cx="5512754" cy="412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260938"/>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78</TotalTime>
  <Words>317</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Thatch</vt:lpstr>
      <vt:lpstr>Energy in Our Climate System</vt:lpstr>
      <vt:lpstr>Climate vs. Weather</vt:lpstr>
      <vt:lpstr>Drawing Question</vt:lpstr>
      <vt:lpstr>Were you correct?</vt:lpstr>
      <vt:lpstr>PowerPoint Presentation</vt:lpstr>
      <vt:lpstr>Solar Energy</vt:lpstr>
      <vt:lpstr>Other Natural Mechanisms</vt:lpstr>
      <vt:lpstr>Other Natural Mechanisms</vt:lpstr>
      <vt:lpstr>Other Natural Mechanisms</vt:lpstr>
      <vt:lpstr>Essay Question</vt:lpstr>
      <vt:lpstr>Drawing Question</vt:lpstr>
    </vt:vector>
  </TitlesOfParts>
  <Company>L'Anse Creuse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in Our Climate System</dc:title>
  <dc:creator>Windows User</dc:creator>
  <cp:lastModifiedBy>Windows User</cp:lastModifiedBy>
  <cp:revision>6</cp:revision>
  <dcterms:created xsi:type="dcterms:W3CDTF">2015-03-10T16:41:50Z</dcterms:created>
  <dcterms:modified xsi:type="dcterms:W3CDTF">2015-03-11T16:11:04Z</dcterms:modified>
</cp:coreProperties>
</file>