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6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02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5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01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0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4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3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4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71D9-205F-41C9-8EE8-98F215154316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28FC9-7E49-4BC0-B9AF-B94E2056C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6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xnews.com/us/2014/10/28/hawaii-lava-flow-moves-to-approximately-70-yards-from-nearest-residence/" TargetMode="External"/><Relationship Id="rId2" Type="http://schemas.openxmlformats.org/officeDocument/2006/relationships/hyperlink" Target="http://www.cnn.com/2014/10/27/us/hawaii-volcano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Hawaii volcano lava flow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Watch the 2 videos. Answer the questions on the back of your notes.</a:t>
            </a:r>
          </a:p>
          <a:p>
            <a:r>
              <a:rPr lang="en-US" dirty="0" smtClean="0"/>
              <a:t>1. What month did the volcano start to erupt?</a:t>
            </a:r>
          </a:p>
          <a:p>
            <a:r>
              <a:rPr lang="en-US" dirty="0" smtClean="0"/>
              <a:t>2. What is the name of the volcano?</a:t>
            </a:r>
          </a:p>
          <a:p>
            <a:r>
              <a:rPr lang="en-US" dirty="0" smtClean="0"/>
              <a:t>3. Is the volcano the oldest or newest on Earth?</a:t>
            </a:r>
          </a:p>
          <a:p>
            <a:r>
              <a:rPr lang="en-US" dirty="0" smtClean="0"/>
              <a:t>4. How fast is the lava moving?</a:t>
            </a:r>
          </a:p>
          <a:p>
            <a:r>
              <a:rPr lang="en-US" dirty="0" smtClean="0"/>
              <a:t>5. When the lava hardens it becomes _________.</a:t>
            </a:r>
          </a:p>
          <a:p>
            <a:r>
              <a:rPr lang="en-US" dirty="0" smtClean="0"/>
              <a:t>6. If the lava goes over the main road residents will have to travel __________ miles to get food or gas. 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http://www.cnn.com/2014/10/27/us/hawaii-volcano/index.html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http://www.foxnews.com/us/2014/10/28/hawaii-lava-flow-moves-to-approximately-70-yards-from-nearest-residence/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0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Hawaii volcano lava flow </vt:lpstr>
    </vt:vector>
  </TitlesOfParts>
  <Company>L'Anse Creuse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Hawaii volcano lava flow </dc:title>
  <dc:creator>Windows User</dc:creator>
  <cp:lastModifiedBy>Windows User</cp:lastModifiedBy>
  <cp:revision>1</cp:revision>
  <dcterms:created xsi:type="dcterms:W3CDTF">2014-10-30T12:40:02Z</dcterms:created>
  <dcterms:modified xsi:type="dcterms:W3CDTF">2014-10-30T12:43:00Z</dcterms:modified>
</cp:coreProperties>
</file>