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7B9-C095-4A01-9C4B-DC3D98EE1071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F095B-7F32-4988-BDE9-5FE9FD07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5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7B9-C095-4A01-9C4B-DC3D98EE1071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F095B-7F32-4988-BDE9-5FE9FD07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7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7B9-C095-4A01-9C4B-DC3D98EE1071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F095B-7F32-4988-BDE9-5FE9FD07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8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7B9-C095-4A01-9C4B-DC3D98EE1071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F095B-7F32-4988-BDE9-5FE9FD07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4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7B9-C095-4A01-9C4B-DC3D98EE1071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F095B-7F32-4988-BDE9-5FE9FD07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6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7B9-C095-4A01-9C4B-DC3D98EE1071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F095B-7F32-4988-BDE9-5FE9FD07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5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7B9-C095-4A01-9C4B-DC3D98EE1071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F095B-7F32-4988-BDE9-5FE9FD07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4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7B9-C095-4A01-9C4B-DC3D98EE1071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F095B-7F32-4988-BDE9-5FE9FD07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2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7B9-C095-4A01-9C4B-DC3D98EE1071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F095B-7F32-4988-BDE9-5FE9FD07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4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7B9-C095-4A01-9C4B-DC3D98EE1071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F095B-7F32-4988-BDE9-5FE9FD07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8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7B9-C095-4A01-9C4B-DC3D98EE1071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F095B-7F32-4988-BDE9-5FE9FD07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7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487B9-C095-4A01-9C4B-DC3D98EE1071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F095B-7F32-4988-BDE9-5FE9FD07B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8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BY392yxCGRY" TargetMode="External"/><Relationship Id="rId3" Type="http://schemas.openxmlformats.org/officeDocument/2006/relationships/hyperlink" Target="https://www.youtube.com/watch?v=0SMNYivhGsc" TargetMode="External"/><Relationship Id="rId7" Type="http://schemas.openxmlformats.org/officeDocument/2006/relationships/hyperlink" Target="https://www.youtube.com/watch?v=NQ_gRFYgXMo" TargetMode="External"/><Relationship Id="rId2" Type="http://schemas.openxmlformats.org/officeDocument/2006/relationships/hyperlink" Target="https://www.youtube.com/watch?v=Ajn9g5Gsv9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istory.com/topics/black-history/underground-railroad/videos" TargetMode="External"/><Relationship Id="rId5" Type="http://schemas.openxmlformats.org/officeDocument/2006/relationships/hyperlink" Target="https://www.youtube.com/watch?v=DiEQ4ZAB5NA" TargetMode="External"/><Relationship Id="rId4" Type="http://schemas.openxmlformats.org/officeDocument/2006/relationships/hyperlink" Target="https://www.youtube.com/watch?v=pkafFxtc8A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28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hlinkClick r:id="rId2"/>
              </a:rPr>
              <a:t>https://www.youtube.com/watch?v=Ajn9g5Gsv98</a:t>
            </a:r>
            <a:endParaRPr lang="en-US" dirty="0" smtClean="0"/>
          </a:p>
          <a:p>
            <a:r>
              <a:rPr lang="en-US" dirty="0" smtClean="0"/>
              <a:t>Slavery</a:t>
            </a:r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https://www.youtube.com/watch?v=0SMNYivhGsc</a:t>
            </a:r>
            <a:endParaRPr lang="en-US" dirty="0" smtClean="0"/>
          </a:p>
          <a:p>
            <a:r>
              <a:rPr lang="en-US" dirty="0" smtClean="0"/>
              <a:t>Cotton gin</a:t>
            </a:r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https://www.youtube.com/watch?v=pkafFxtc8A8</a:t>
            </a:r>
            <a:endParaRPr lang="en-US" dirty="0" smtClean="0"/>
          </a:p>
          <a:p>
            <a:r>
              <a:rPr lang="en-US" dirty="0" smtClean="0"/>
              <a:t>Telegraph</a:t>
            </a:r>
          </a:p>
          <a:p>
            <a:endParaRPr lang="en-US" dirty="0"/>
          </a:p>
          <a:p>
            <a:r>
              <a:rPr lang="en-US" dirty="0" smtClean="0">
                <a:hlinkClick r:id="rId5"/>
              </a:rPr>
              <a:t>https://www.youtube.com/watch?v=DiEQ4ZAB5NA</a:t>
            </a:r>
            <a:endParaRPr lang="en-US" dirty="0" smtClean="0"/>
          </a:p>
          <a:p>
            <a:r>
              <a:rPr lang="en-US" dirty="0" smtClean="0"/>
              <a:t>Potato </a:t>
            </a:r>
            <a:r>
              <a:rPr lang="en-US" dirty="0" smtClean="0"/>
              <a:t>famine</a:t>
            </a:r>
          </a:p>
          <a:p>
            <a:endParaRPr lang="en-US" dirty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www.history.com/topics/black-history/underground-railroad/videos</a:t>
            </a:r>
            <a:endParaRPr lang="en-US" dirty="0" smtClean="0"/>
          </a:p>
          <a:p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www.youtube.com/watch?v=NQ_gRFYgXMo</a:t>
            </a:r>
            <a:endParaRPr lang="en-US" dirty="0" smtClean="0"/>
          </a:p>
          <a:p>
            <a:r>
              <a:rPr lang="en-US" dirty="0">
                <a:hlinkClick r:id="rId8"/>
              </a:rPr>
              <a:t>https://www.youtube.com/watch?v=BND51GJpVjU</a:t>
            </a:r>
          </a:p>
          <a:p>
            <a:r>
              <a:rPr lang="en-US" dirty="0" smtClean="0">
                <a:hlinkClick r:id="rId8"/>
              </a:rPr>
              <a:t>https</a:t>
            </a:r>
            <a:r>
              <a:rPr lang="en-US" dirty="0">
                <a:hlinkClick r:id="rId8"/>
              </a:rPr>
              <a:t>://</a:t>
            </a:r>
            <a:r>
              <a:rPr lang="en-US" dirty="0" smtClean="0">
                <a:hlinkClick r:id="rId8"/>
              </a:rPr>
              <a:t>www.youtube.com/watch?v=BY392yxCGRY</a:t>
            </a:r>
            <a:endParaRPr lang="en-US" dirty="0" smtClean="0"/>
          </a:p>
          <a:p>
            <a:r>
              <a:rPr lang="en-US" dirty="0" smtClean="0"/>
              <a:t>Underground railroad and Harriett Tubman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04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35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South Lake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SOLSCH Domain Administrator</dc:creator>
  <cp:lastModifiedBy>SOLSCH Domain Administrator</cp:lastModifiedBy>
  <cp:revision>3</cp:revision>
  <dcterms:created xsi:type="dcterms:W3CDTF">2014-05-19T12:16:53Z</dcterms:created>
  <dcterms:modified xsi:type="dcterms:W3CDTF">2014-05-27T19:02:48Z</dcterms:modified>
</cp:coreProperties>
</file>